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2" r:id="rId3"/>
    <p:sldId id="257" r:id="rId4"/>
    <p:sldId id="295" r:id="rId5"/>
    <p:sldId id="333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TOR GERMANO BORTOLINI GIONGO" userId="401bda46-fe69-4f9e-b38c-2c9ff5dd8d3c" providerId="ADAL" clId="{239377CF-3DBD-4C3D-B61E-4CF465F9839A}"/>
    <pc:docChg chg="undo custSel addSld delSld modSld sldOrd">
      <pc:chgData name="VITOR GERMANO BORTOLINI GIONGO" userId="401bda46-fe69-4f9e-b38c-2c9ff5dd8d3c" providerId="ADAL" clId="{239377CF-3DBD-4C3D-B61E-4CF465F9839A}" dt="2023-06-19T13:38:22.402" v="7710" actId="20577"/>
      <pc:docMkLst>
        <pc:docMk/>
      </pc:docMkLst>
      <pc:sldChg chg="addSp delSp modSp mod">
        <pc:chgData name="VITOR GERMANO BORTOLINI GIONGO" userId="401bda46-fe69-4f9e-b38c-2c9ff5dd8d3c" providerId="ADAL" clId="{239377CF-3DBD-4C3D-B61E-4CF465F9839A}" dt="2023-06-16T12:21:23.501" v="435" actId="20577"/>
        <pc:sldMkLst>
          <pc:docMk/>
          <pc:sldMk cId="163562018" sldId="256"/>
        </pc:sldMkLst>
        <pc:spChg chg="del mod">
          <ac:chgData name="VITOR GERMANO BORTOLINI GIONGO" userId="401bda46-fe69-4f9e-b38c-2c9ff5dd8d3c" providerId="ADAL" clId="{239377CF-3DBD-4C3D-B61E-4CF465F9839A}" dt="2023-06-16T12:08:44.813" v="152" actId="478"/>
          <ac:spMkLst>
            <pc:docMk/>
            <pc:sldMk cId="163562018" sldId="256"/>
            <ac:spMk id="2" creationId="{00000000-0000-0000-0000-000000000000}"/>
          </ac:spMkLst>
        </pc:spChg>
        <pc:spChg chg="mod">
          <ac:chgData name="VITOR GERMANO BORTOLINI GIONGO" userId="401bda46-fe69-4f9e-b38c-2c9ff5dd8d3c" providerId="ADAL" clId="{239377CF-3DBD-4C3D-B61E-4CF465F9839A}" dt="2023-06-16T12:16:05.738" v="322" actId="1076"/>
          <ac:spMkLst>
            <pc:docMk/>
            <pc:sldMk cId="163562018" sldId="256"/>
            <ac:spMk id="3" creationId="{00000000-0000-0000-0000-000000000000}"/>
          </ac:spMkLst>
        </pc:spChg>
        <pc:spChg chg="mod">
          <ac:chgData name="VITOR GERMANO BORTOLINI GIONGO" userId="401bda46-fe69-4f9e-b38c-2c9ff5dd8d3c" providerId="ADAL" clId="{239377CF-3DBD-4C3D-B61E-4CF465F9839A}" dt="2023-06-16T12:21:23.501" v="435" actId="20577"/>
          <ac:spMkLst>
            <pc:docMk/>
            <pc:sldMk cId="163562018" sldId="256"/>
            <ac:spMk id="4" creationId="{00000000-0000-0000-0000-000000000000}"/>
          </ac:spMkLst>
        </pc:spChg>
        <pc:spChg chg="add mod">
          <ac:chgData name="VITOR GERMANO BORTOLINI GIONGO" userId="401bda46-fe69-4f9e-b38c-2c9ff5dd8d3c" providerId="ADAL" clId="{239377CF-3DBD-4C3D-B61E-4CF465F9839A}" dt="2023-06-16T12:16:10.909" v="323" actId="1076"/>
          <ac:spMkLst>
            <pc:docMk/>
            <pc:sldMk cId="163562018" sldId="256"/>
            <ac:spMk id="6" creationId="{D896D9A3-A913-DBCE-080F-EA123CF06B9A}"/>
          </ac:spMkLst>
        </pc:spChg>
        <pc:spChg chg="add del mod ord">
          <ac:chgData name="VITOR GERMANO BORTOLINI GIONGO" userId="401bda46-fe69-4f9e-b38c-2c9ff5dd8d3c" providerId="ADAL" clId="{239377CF-3DBD-4C3D-B61E-4CF465F9839A}" dt="2023-06-16T12:10:28.474" v="168" actId="478"/>
          <ac:spMkLst>
            <pc:docMk/>
            <pc:sldMk cId="163562018" sldId="256"/>
            <ac:spMk id="7" creationId="{0150109F-2118-1DB8-1E2D-ED156323FEB1}"/>
          </ac:spMkLst>
        </pc:spChg>
      </pc:sldChg>
      <pc:sldChg chg="addSp delSp modSp mod">
        <pc:chgData name="VITOR GERMANO BORTOLINI GIONGO" userId="401bda46-fe69-4f9e-b38c-2c9ff5dd8d3c" providerId="ADAL" clId="{239377CF-3DBD-4C3D-B61E-4CF465F9839A}" dt="2023-06-19T12:42:57.507" v="7184" actId="20577"/>
        <pc:sldMkLst>
          <pc:docMk/>
          <pc:sldMk cId="827170739" sldId="257"/>
        </pc:sldMkLst>
        <pc:spChg chg="del">
          <ac:chgData name="VITOR GERMANO BORTOLINI GIONGO" userId="401bda46-fe69-4f9e-b38c-2c9ff5dd8d3c" providerId="ADAL" clId="{239377CF-3DBD-4C3D-B61E-4CF465F9839A}" dt="2023-06-16T12:06:03.590" v="123" actId="478"/>
          <ac:spMkLst>
            <pc:docMk/>
            <pc:sldMk cId="827170739" sldId="257"/>
            <ac:spMk id="2" creationId="{00000000-0000-0000-0000-000000000000}"/>
          </ac:spMkLst>
        </pc:spChg>
        <pc:spChg chg="add mod">
          <ac:chgData name="VITOR GERMANO BORTOLINI GIONGO" userId="401bda46-fe69-4f9e-b38c-2c9ff5dd8d3c" providerId="ADAL" clId="{239377CF-3DBD-4C3D-B61E-4CF465F9839A}" dt="2023-06-19T12:42:57.507" v="7184" actId="20577"/>
          <ac:spMkLst>
            <pc:docMk/>
            <pc:sldMk cId="827170739" sldId="257"/>
            <ac:spMk id="3" creationId="{B630581B-7150-049B-78B6-E2B40168A37C}"/>
          </ac:spMkLst>
        </pc:spChg>
        <pc:spChg chg="mod">
          <ac:chgData name="VITOR GERMANO BORTOLINI GIONGO" userId="401bda46-fe69-4f9e-b38c-2c9ff5dd8d3c" providerId="ADAL" clId="{239377CF-3DBD-4C3D-B61E-4CF465F9839A}" dt="2023-06-16T12:55:11.611" v="511" actId="1076"/>
          <ac:spMkLst>
            <pc:docMk/>
            <pc:sldMk cId="827170739" sldId="257"/>
            <ac:spMk id="4" creationId="{00000000-0000-0000-0000-000000000000}"/>
          </ac:spMkLst>
        </pc:spChg>
        <pc:spChg chg="del">
          <ac:chgData name="VITOR GERMANO BORTOLINI GIONGO" userId="401bda46-fe69-4f9e-b38c-2c9ff5dd8d3c" providerId="ADAL" clId="{239377CF-3DBD-4C3D-B61E-4CF465F9839A}" dt="2023-06-16T12:06:09.535" v="124" actId="478"/>
          <ac:spMkLst>
            <pc:docMk/>
            <pc:sldMk cId="827170739" sldId="257"/>
            <ac:spMk id="5" creationId="{00000000-0000-0000-0000-000000000000}"/>
          </ac:spMkLst>
        </pc:spChg>
        <pc:spChg chg="del">
          <ac:chgData name="VITOR GERMANO BORTOLINI GIONGO" userId="401bda46-fe69-4f9e-b38c-2c9ff5dd8d3c" providerId="ADAL" clId="{239377CF-3DBD-4C3D-B61E-4CF465F9839A}" dt="2023-06-16T12:06:03.590" v="123" actId="478"/>
          <ac:spMkLst>
            <pc:docMk/>
            <pc:sldMk cId="827170739" sldId="257"/>
            <ac:spMk id="6" creationId="{00000000-0000-0000-0000-000000000000}"/>
          </ac:spMkLst>
        </pc:spChg>
        <pc:spChg chg="del">
          <ac:chgData name="VITOR GERMANO BORTOLINI GIONGO" userId="401bda46-fe69-4f9e-b38c-2c9ff5dd8d3c" providerId="ADAL" clId="{239377CF-3DBD-4C3D-B61E-4CF465F9839A}" dt="2023-06-16T12:06:03.590" v="123" actId="478"/>
          <ac:spMkLst>
            <pc:docMk/>
            <pc:sldMk cId="827170739" sldId="257"/>
            <ac:spMk id="7" creationId="{00000000-0000-0000-0000-000000000000}"/>
          </ac:spMkLst>
        </pc:spChg>
        <pc:spChg chg="del">
          <ac:chgData name="VITOR GERMANO BORTOLINI GIONGO" userId="401bda46-fe69-4f9e-b38c-2c9ff5dd8d3c" providerId="ADAL" clId="{239377CF-3DBD-4C3D-B61E-4CF465F9839A}" dt="2023-06-16T12:06:03.590" v="123" actId="478"/>
          <ac:spMkLst>
            <pc:docMk/>
            <pc:sldMk cId="827170739" sldId="257"/>
            <ac:spMk id="8" creationId="{00000000-0000-0000-0000-000000000000}"/>
          </ac:spMkLst>
        </pc:spChg>
        <pc:spChg chg="del">
          <ac:chgData name="VITOR GERMANO BORTOLINI GIONGO" userId="401bda46-fe69-4f9e-b38c-2c9ff5dd8d3c" providerId="ADAL" clId="{239377CF-3DBD-4C3D-B61E-4CF465F9839A}" dt="2023-06-16T12:06:03.590" v="123" actId="478"/>
          <ac:spMkLst>
            <pc:docMk/>
            <pc:sldMk cId="827170739" sldId="257"/>
            <ac:spMk id="9" creationId="{00000000-0000-0000-0000-000000000000}"/>
          </ac:spMkLst>
        </pc:spChg>
        <pc:spChg chg="add del mod ord">
          <ac:chgData name="VITOR GERMANO BORTOLINI GIONGO" userId="401bda46-fe69-4f9e-b38c-2c9ff5dd8d3c" providerId="ADAL" clId="{239377CF-3DBD-4C3D-B61E-4CF465F9839A}" dt="2023-06-16T12:55:07.599" v="509" actId="478"/>
          <ac:spMkLst>
            <pc:docMk/>
            <pc:sldMk cId="827170739" sldId="257"/>
            <ac:spMk id="10" creationId="{FC4B3859-5B7F-FAFF-8699-42BF55B2B714}"/>
          </ac:spMkLst>
        </pc:spChg>
        <pc:spChg chg="del">
          <ac:chgData name="VITOR GERMANO BORTOLINI GIONGO" userId="401bda46-fe69-4f9e-b38c-2c9ff5dd8d3c" providerId="ADAL" clId="{239377CF-3DBD-4C3D-B61E-4CF465F9839A}" dt="2023-06-16T12:06:03.590" v="123" actId="478"/>
          <ac:spMkLst>
            <pc:docMk/>
            <pc:sldMk cId="827170739" sldId="257"/>
            <ac:spMk id="11" creationId="{00000000-0000-0000-0000-000000000000}"/>
          </ac:spMkLst>
        </pc:spChg>
        <pc:spChg chg="del">
          <ac:chgData name="VITOR GERMANO BORTOLINI GIONGO" userId="401bda46-fe69-4f9e-b38c-2c9ff5dd8d3c" providerId="ADAL" clId="{239377CF-3DBD-4C3D-B61E-4CF465F9839A}" dt="2023-06-16T12:06:09.535" v="124" actId="478"/>
          <ac:spMkLst>
            <pc:docMk/>
            <pc:sldMk cId="827170739" sldId="257"/>
            <ac:spMk id="12" creationId="{00000000-0000-0000-0000-000000000000}"/>
          </ac:spMkLst>
        </pc:spChg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252077355" sldId="258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100812775" sldId="259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1834214151" sldId="260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542555530" sldId="261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2393836089" sldId="264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2394103180" sldId="265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848123152" sldId="268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166024871" sldId="270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2926281668" sldId="271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3167579672" sldId="272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3167579672" sldId="273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3167579672" sldId="274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3167579672" sldId="275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3167579672" sldId="276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3167579672" sldId="278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3167579672" sldId="280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3520971618" sldId="281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3699386197" sldId="282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2656993448" sldId="283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3380808100" sldId="284"/>
        </pc:sldMkLst>
      </pc:sldChg>
      <pc:sldChg chg="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666678572" sldId="286"/>
        </pc:sldMkLst>
      </pc:sldChg>
      <pc:sldChg chg="del">
        <pc:chgData name="VITOR GERMANO BORTOLINI GIONGO" userId="401bda46-fe69-4f9e-b38c-2c9ff5dd8d3c" providerId="ADAL" clId="{239377CF-3DBD-4C3D-B61E-4CF465F9839A}" dt="2023-06-16T22:15:13.528" v="6367" actId="47"/>
        <pc:sldMkLst>
          <pc:docMk/>
          <pc:sldMk cId="1984459636" sldId="287"/>
        </pc:sldMkLst>
      </pc:sldChg>
      <pc:sldChg chg="del">
        <pc:chgData name="VITOR GERMANO BORTOLINI GIONGO" userId="401bda46-fe69-4f9e-b38c-2c9ff5dd8d3c" providerId="ADAL" clId="{239377CF-3DBD-4C3D-B61E-4CF465F9839A}" dt="2023-06-16T22:15:13.528" v="6367" actId="47"/>
        <pc:sldMkLst>
          <pc:docMk/>
          <pc:sldMk cId="3362637516" sldId="288"/>
        </pc:sldMkLst>
      </pc:sldChg>
      <pc:sldChg chg="add del">
        <pc:chgData name="VITOR GERMANO BORTOLINI GIONGO" userId="401bda46-fe69-4f9e-b38c-2c9ff5dd8d3c" providerId="ADAL" clId="{239377CF-3DBD-4C3D-B61E-4CF465F9839A}" dt="2023-06-16T22:00:00.401" v="5970" actId="47"/>
        <pc:sldMkLst>
          <pc:docMk/>
          <pc:sldMk cId="3410008236" sldId="290"/>
        </pc:sldMkLst>
      </pc:sldChg>
      <pc:sldChg chg="addSp modSp add del mod">
        <pc:chgData name="VITOR GERMANO BORTOLINI GIONGO" userId="401bda46-fe69-4f9e-b38c-2c9ff5dd8d3c" providerId="ADAL" clId="{239377CF-3DBD-4C3D-B61E-4CF465F9839A}" dt="2023-06-16T21:27:53.730" v="4508" actId="47"/>
        <pc:sldMkLst>
          <pc:docMk/>
          <pc:sldMk cId="572155081" sldId="291"/>
        </pc:sldMkLst>
        <pc:spChg chg="add mod">
          <ac:chgData name="VITOR GERMANO BORTOLINI GIONGO" userId="401bda46-fe69-4f9e-b38c-2c9ff5dd8d3c" providerId="ADAL" clId="{239377CF-3DBD-4C3D-B61E-4CF465F9839A}" dt="2023-06-16T12:58:07.143" v="880" actId="21"/>
          <ac:spMkLst>
            <pc:docMk/>
            <pc:sldMk cId="572155081" sldId="291"/>
            <ac:spMk id="2" creationId="{E2D2E1D4-9A17-29BB-FB20-371D60AF609C}"/>
          </ac:spMkLst>
        </pc:spChg>
        <pc:spChg chg="mod">
          <ac:chgData name="VITOR GERMANO BORTOLINI GIONGO" userId="401bda46-fe69-4f9e-b38c-2c9ff5dd8d3c" providerId="ADAL" clId="{239377CF-3DBD-4C3D-B61E-4CF465F9839A}" dt="2023-06-16T12:54:24.517" v="473" actId="14100"/>
          <ac:spMkLst>
            <pc:docMk/>
            <pc:sldMk cId="572155081" sldId="291"/>
            <ac:spMk id="4" creationId="{00000000-0000-0000-0000-000000000000}"/>
          </ac:spMkLst>
        </pc:spChg>
      </pc:sldChg>
      <pc:sldChg chg="add del">
        <pc:chgData name="VITOR GERMANO BORTOLINI GIONGO" userId="401bda46-fe69-4f9e-b38c-2c9ff5dd8d3c" providerId="ADAL" clId="{239377CF-3DBD-4C3D-B61E-4CF465F9839A}" dt="2023-06-16T21:27:55.328" v="4509" actId="47"/>
        <pc:sldMkLst>
          <pc:docMk/>
          <pc:sldMk cId="3571304773" sldId="292"/>
        </pc:sldMkLst>
      </pc:sldChg>
      <pc:sldChg chg="add del">
        <pc:chgData name="VITOR GERMANO BORTOLINI GIONGO" userId="401bda46-fe69-4f9e-b38c-2c9ff5dd8d3c" providerId="ADAL" clId="{239377CF-3DBD-4C3D-B61E-4CF465F9839A}" dt="2023-06-16T21:27:55.526" v="4510" actId="47"/>
        <pc:sldMkLst>
          <pc:docMk/>
          <pc:sldMk cId="3776824212" sldId="293"/>
        </pc:sldMkLst>
      </pc:sldChg>
      <pc:sldChg chg="addSp delSp modSp add del mod">
        <pc:chgData name="VITOR GERMANO BORTOLINI GIONGO" userId="401bda46-fe69-4f9e-b38c-2c9ff5dd8d3c" providerId="ADAL" clId="{239377CF-3DBD-4C3D-B61E-4CF465F9839A}" dt="2023-06-16T21:27:55.723" v="4511" actId="47"/>
        <pc:sldMkLst>
          <pc:docMk/>
          <pc:sldMk cId="2464720514" sldId="294"/>
        </pc:sldMkLst>
        <pc:spChg chg="add mod">
          <ac:chgData name="VITOR GERMANO BORTOLINI GIONGO" userId="401bda46-fe69-4f9e-b38c-2c9ff5dd8d3c" providerId="ADAL" clId="{239377CF-3DBD-4C3D-B61E-4CF465F9839A}" dt="2023-06-16T13:32:40.517" v="1853" actId="1076"/>
          <ac:spMkLst>
            <pc:docMk/>
            <pc:sldMk cId="2464720514" sldId="294"/>
            <ac:spMk id="3" creationId="{5C099346-6FA5-19B9-345D-7EE03EACEE51}"/>
          </ac:spMkLst>
        </pc:spChg>
        <pc:spChg chg="del">
          <ac:chgData name="VITOR GERMANO BORTOLINI GIONGO" userId="401bda46-fe69-4f9e-b38c-2c9ff5dd8d3c" providerId="ADAL" clId="{239377CF-3DBD-4C3D-B61E-4CF465F9839A}" dt="2023-06-16T13:30:14.749" v="1801" actId="478"/>
          <ac:spMkLst>
            <pc:docMk/>
            <pc:sldMk cId="2464720514" sldId="294"/>
            <ac:spMk id="4" creationId="{00000000-0000-0000-0000-000000000000}"/>
          </ac:spMkLst>
        </pc:spChg>
        <pc:spChg chg="add mod">
          <ac:chgData name="VITOR GERMANO BORTOLINI GIONGO" userId="401bda46-fe69-4f9e-b38c-2c9ff5dd8d3c" providerId="ADAL" clId="{239377CF-3DBD-4C3D-B61E-4CF465F9839A}" dt="2023-06-16T13:32:58.029" v="1855" actId="1076"/>
          <ac:spMkLst>
            <pc:docMk/>
            <pc:sldMk cId="2464720514" sldId="294"/>
            <ac:spMk id="6" creationId="{CF2DE103-271F-9A80-2B10-D92C31AAFDC6}"/>
          </ac:spMkLst>
        </pc:spChg>
        <pc:spChg chg="add mod">
          <ac:chgData name="VITOR GERMANO BORTOLINI GIONGO" userId="401bda46-fe69-4f9e-b38c-2c9ff5dd8d3c" providerId="ADAL" clId="{239377CF-3DBD-4C3D-B61E-4CF465F9839A}" dt="2023-06-16T13:33:15.704" v="1905" actId="1076"/>
          <ac:spMkLst>
            <pc:docMk/>
            <pc:sldMk cId="2464720514" sldId="294"/>
            <ac:spMk id="7" creationId="{BAA5FFF1-F96A-83DD-16F3-62DA709E0561}"/>
          </ac:spMkLst>
        </pc:spChg>
      </pc:sldChg>
      <pc:sldChg chg="addSp delSp modSp add mod">
        <pc:chgData name="VITOR GERMANO BORTOLINI GIONGO" userId="401bda46-fe69-4f9e-b38c-2c9ff5dd8d3c" providerId="ADAL" clId="{239377CF-3DBD-4C3D-B61E-4CF465F9839A}" dt="2023-06-19T12:52:04.730" v="7482" actId="1076"/>
        <pc:sldMkLst>
          <pc:docMk/>
          <pc:sldMk cId="1272250043" sldId="295"/>
        </pc:sldMkLst>
        <pc:spChg chg="add del mod">
          <ac:chgData name="VITOR GERMANO BORTOLINI GIONGO" userId="401bda46-fe69-4f9e-b38c-2c9ff5dd8d3c" providerId="ADAL" clId="{239377CF-3DBD-4C3D-B61E-4CF465F9839A}" dt="2023-06-16T13:12:39.624" v="1379" actId="478"/>
          <ac:spMkLst>
            <pc:docMk/>
            <pc:sldMk cId="1272250043" sldId="295"/>
            <ac:spMk id="3" creationId="{65E5E1D2-F481-2D48-6459-619619821E05}"/>
          </ac:spMkLst>
        </pc:spChg>
        <pc:spChg chg="mod">
          <ac:chgData name="VITOR GERMANO BORTOLINI GIONGO" userId="401bda46-fe69-4f9e-b38c-2c9ff5dd8d3c" providerId="ADAL" clId="{239377CF-3DBD-4C3D-B61E-4CF465F9839A}" dt="2023-06-19T12:52:04.730" v="7482" actId="1076"/>
          <ac:spMkLst>
            <pc:docMk/>
            <pc:sldMk cId="1272250043" sldId="295"/>
            <ac:spMk id="4" creationId="{00000000-0000-0000-0000-000000000000}"/>
          </ac:spMkLst>
        </pc:spChg>
        <pc:spChg chg="add del mod">
          <ac:chgData name="VITOR GERMANO BORTOLINI GIONGO" userId="401bda46-fe69-4f9e-b38c-2c9ff5dd8d3c" providerId="ADAL" clId="{239377CF-3DBD-4C3D-B61E-4CF465F9839A}" dt="2023-06-16T21:58:57.608" v="5955" actId="478"/>
          <ac:spMkLst>
            <pc:docMk/>
            <pc:sldMk cId="1272250043" sldId="295"/>
            <ac:spMk id="6" creationId="{386942A5-0E6E-9D30-AA97-35F8B47B0E28}"/>
          </ac:spMkLst>
        </pc:spChg>
        <pc:spChg chg="add del mod">
          <ac:chgData name="VITOR GERMANO BORTOLINI GIONGO" userId="401bda46-fe69-4f9e-b38c-2c9ff5dd8d3c" providerId="ADAL" clId="{239377CF-3DBD-4C3D-B61E-4CF465F9839A}" dt="2023-06-16T21:58:57.608" v="5955" actId="478"/>
          <ac:spMkLst>
            <pc:docMk/>
            <pc:sldMk cId="1272250043" sldId="295"/>
            <ac:spMk id="8" creationId="{8A2F0AED-8681-F113-A51A-43A0A939BA97}"/>
          </ac:spMkLst>
        </pc:spChg>
      </pc:sldChg>
      <pc:sldChg chg="addSp delSp modSp add mod">
        <pc:chgData name="VITOR GERMANO BORTOLINI GIONGO" userId="401bda46-fe69-4f9e-b38c-2c9ff5dd8d3c" providerId="ADAL" clId="{239377CF-3DBD-4C3D-B61E-4CF465F9839A}" dt="2023-06-16T21:28:56.204" v="4555" actId="20577"/>
        <pc:sldMkLst>
          <pc:docMk/>
          <pc:sldMk cId="3809520236" sldId="296"/>
        </pc:sldMkLst>
        <pc:spChg chg="add mod">
          <ac:chgData name="VITOR GERMANO BORTOLINI GIONGO" userId="401bda46-fe69-4f9e-b38c-2c9ff5dd8d3c" providerId="ADAL" clId="{239377CF-3DBD-4C3D-B61E-4CF465F9839A}" dt="2023-06-16T21:28:56.204" v="4555" actId="20577"/>
          <ac:spMkLst>
            <pc:docMk/>
            <pc:sldMk cId="3809520236" sldId="296"/>
            <ac:spMk id="2" creationId="{B4340446-2DDE-A302-CA4C-827780C0AA03}"/>
          </ac:spMkLst>
        </pc:spChg>
        <pc:spChg chg="add mod">
          <ac:chgData name="VITOR GERMANO BORTOLINI GIONGO" userId="401bda46-fe69-4f9e-b38c-2c9ff5dd8d3c" providerId="ADAL" clId="{239377CF-3DBD-4C3D-B61E-4CF465F9839A}" dt="2023-06-16T20:50:29.615" v="2188" actId="20577"/>
          <ac:spMkLst>
            <pc:docMk/>
            <pc:sldMk cId="3809520236" sldId="296"/>
            <ac:spMk id="3" creationId="{AD428B9C-969F-283E-39D1-42C4EC85F950}"/>
          </ac:spMkLst>
        </pc:spChg>
        <pc:spChg chg="del">
          <ac:chgData name="VITOR GERMANO BORTOLINI GIONGO" userId="401bda46-fe69-4f9e-b38c-2c9ff5dd8d3c" providerId="ADAL" clId="{239377CF-3DBD-4C3D-B61E-4CF465F9839A}" dt="2023-06-16T13:23:36.793" v="1718" actId="478"/>
          <ac:spMkLst>
            <pc:docMk/>
            <pc:sldMk cId="3809520236" sldId="296"/>
            <ac:spMk id="4" creationId="{00000000-0000-0000-0000-000000000000}"/>
          </ac:spMkLst>
        </pc:spChg>
        <pc:spChg chg="add mod">
          <ac:chgData name="VITOR GERMANO BORTOLINI GIONGO" userId="401bda46-fe69-4f9e-b38c-2c9ff5dd8d3c" providerId="ADAL" clId="{239377CF-3DBD-4C3D-B61E-4CF465F9839A}" dt="2023-06-16T20:46:45.053" v="1978" actId="207"/>
          <ac:spMkLst>
            <pc:docMk/>
            <pc:sldMk cId="3809520236" sldId="296"/>
            <ac:spMk id="5" creationId="{BCDFDB7B-994E-F3C1-933B-874F11A98D78}"/>
          </ac:spMkLst>
        </pc:spChg>
        <pc:spChg chg="add del">
          <ac:chgData name="VITOR GERMANO BORTOLINI GIONGO" userId="401bda46-fe69-4f9e-b38c-2c9ff5dd8d3c" providerId="ADAL" clId="{239377CF-3DBD-4C3D-B61E-4CF465F9839A}" dt="2023-06-16T13:34:48.724" v="1930" actId="22"/>
          <ac:spMkLst>
            <pc:docMk/>
            <pc:sldMk cId="3809520236" sldId="296"/>
            <ac:spMk id="7" creationId="{0F0170F9-A302-1BC2-B5F5-097B86EB4F5A}"/>
          </ac:spMkLst>
        </pc:spChg>
      </pc:sldChg>
      <pc:sldChg chg="delSp modSp add mod ord">
        <pc:chgData name="VITOR GERMANO BORTOLINI GIONGO" userId="401bda46-fe69-4f9e-b38c-2c9ff5dd8d3c" providerId="ADAL" clId="{239377CF-3DBD-4C3D-B61E-4CF465F9839A}" dt="2023-06-19T12:47:32.706" v="7345" actId="1076"/>
        <pc:sldMkLst>
          <pc:docMk/>
          <pc:sldMk cId="2849667519" sldId="297"/>
        </pc:sldMkLst>
        <pc:spChg chg="mod">
          <ac:chgData name="VITOR GERMANO BORTOLINI GIONGO" userId="401bda46-fe69-4f9e-b38c-2c9ff5dd8d3c" providerId="ADAL" clId="{239377CF-3DBD-4C3D-B61E-4CF465F9839A}" dt="2023-06-19T12:47:32.706" v="7345" actId="1076"/>
          <ac:spMkLst>
            <pc:docMk/>
            <pc:sldMk cId="2849667519" sldId="297"/>
            <ac:spMk id="3" creationId="{B630581B-7150-049B-78B6-E2B40168A37C}"/>
          </ac:spMkLst>
        </pc:spChg>
        <pc:spChg chg="del mod">
          <ac:chgData name="VITOR GERMANO BORTOLINI GIONGO" userId="401bda46-fe69-4f9e-b38c-2c9ff5dd8d3c" providerId="ADAL" clId="{239377CF-3DBD-4C3D-B61E-4CF465F9839A}" dt="2023-06-16T21:31:53.778" v="4870" actId="478"/>
          <ac:spMkLst>
            <pc:docMk/>
            <pc:sldMk cId="2849667519" sldId="297"/>
            <ac:spMk id="4" creationId="{00000000-0000-0000-0000-000000000000}"/>
          </ac:spMkLst>
        </pc:spChg>
      </pc:sldChg>
      <pc:sldChg chg="addSp delSp modSp add mod">
        <pc:chgData name="VITOR GERMANO BORTOLINI GIONGO" userId="401bda46-fe69-4f9e-b38c-2c9ff5dd8d3c" providerId="ADAL" clId="{239377CF-3DBD-4C3D-B61E-4CF465F9839A}" dt="2023-06-16T21:29:03.470" v="4557"/>
        <pc:sldMkLst>
          <pc:docMk/>
          <pc:sldMk cId="3793012194" sldId="298"/>
        </pc:sldMkLst>
        <pc:spChg chg="del">
          <ac:chgData name="VITOR GERMANO BORTOLINI GIONGO" userId="401bda46-fe69-4f9e-b38c-2c9ff5dd8d3c" providerId="ADAL" clId="{239377CF-3DBD-4C3D-B61E-4CF465F9839A}" dt="2023-06-16T21:29:01.792" v="4556" actId="478"/>
          <ac:spMkLst>
            <pc:docMk/>
            <pc:sldMk cId="3793012194" sldId="298"/>
            <ac:spMk id="2" creationId="{B4340446-2DDE-A302-CA4C-827780C0AA03}"/>
          </ac:spMkLst>
        </pc:spChg>
        <pc:spChg chg="add del mod">
          <ac:chgData name="VITOR GERMANO BORTOLINI GIONGO" userId="401bda46-fe69-4f9e-b38c-2c9ff5dd8d3c" providerId="ADAL" clId="{239377CF-3DBD-4C3D-B61E-4CF465F9839A}" dt="2023-06-16T13:47:32.896" v="1939" actId="478"/>
          <ac:spMkLst>
            <pc:docMk/>
            <pc:sldMk cId="3793012194" sldId="298"/>
            <ac:spMk id="3" creationId="{75A9AD46-08E1-ABF4-CC68-CEF87E7A4F54}"/>
          </ac:spMkLst>
        </pc:spChg>
        <pc:spChg chg="add mod">
          <ac:chgData name="VITOR GERMANO BORTOLINI GIONGO" userId="401bda46-fe69-4f9e-b38c-2c9ff5dd8d3c" providerId="ADAL" clId="{239377CF-3DBD-4C3D-B61E-4CF465F9839A}" dt="2023-06-16T20:53:27.302" v="2791" actId="6549"/>
          <ac:spMkLst>
            <pc:docMk/>
            <pc:sldMk cId="3793012194" sldId="298"/>
            <ac:spMk id="4" creationId="{25F5D736-E541-27C1-D003-C89A133CFDB9}"/>
          </ac:spMkLst>
        </pc:spChg>
        <pc:spChg chg="add mod">
          <ac:chgData name="VITOR GERMANO BORTOLINI GIONGO" userId="401bda46-fe69-4f9e-b38c-2c9ff5dd8d3c" providerId="ADAL" clId="{239377CF-3DBD-4C3D-B61E-4CF465F9839A}" dt="2023-06-16T20:47:38.844" v="1980" actId="207"/>
          <ac:spMkLst>
            <pc:docMk/>
            <pc:sldMk cId="3793012194" sldId="298"/>
            <ac:spMk id="5" creationId="{4E223C61-A206-D51C-FA38-AFB8D6F2A477}"/>
          </ac:spMkLst>
        </pc:spChg>
        <pc:spChg chg="add mod">
          <ac:chgData name="VITOR GERMANO BORTOLINI GIONGO" userId="401bda46-fe69-4f9e-b38c-2c9ff5dd8d3c" providerId="ADAL" clId="{239377CF-3DBD-4C3D-B61E-4CF465F9839A}" dt="2023-06-16T21:29:03.470" v="4557"/>
          <ac:spMkLst>
            <pc:docMk/>
            <pc:sldMk cId="3793012194" sldId="298"/>
            <ac:spMk id="6" creationId="{A937FB28-6409-2998-30ED-F51E1DC44731}"/>
          </ac:spMkLst>
        </pc:spChg>
      </pc:sldChg>
      <pc:sldChg chg="addSp delSp modSp add mod ord">
        <pc:chgData name="VITOR GERMANO BORTOLINI GIONGO" userId="401bda46-fe69-4f9e-b38c-2c9ff5dd8d3c" providerId="ADAL" clId="{239377CF-3DBD-4C3D-B61E-4CF465F9839A}" dt="2023-06-19T12:53:22.168" v="7517" actId="20577"/>
        <pc:sldMkLst>
          <pc:docMk/>
          <pc:sldMk cId="2032757547" sldId="299"/>
        </pc:sldMkLst>
        <pc:spChg chg="del">
          <ac:chgData name="VITOR GERMANO BORTOLINI GIONGO" userId="401bda46-fe69-4f9e-b38c-2c9ff5dd8d3c" providerId="ADAL" clId="{239377CF-3DBD-4C3D-B61E-4CF465F9839A}" dt="2023-06-16T21:29:29.528" v="4568" actId="478"/>
          <ac:spMkLst>
            <pc:docMk/>
            <pc:sldMk cId="2032757547" sldId="299"/>
            <ac:spMk id="2" creationId="{B4340446-2DDE-A302-CA4C-827780C0AA03}"/>
          </ac:spMkLst>
        </pc:spChg>
        <pc:spChg chg="add mod">
          <ac:chgData name="VITOR GERMANO BORTOLINI GIONGO" userId="401bda46-fe69-4f9e-b38c-2c9ff5dd8d3c" providerId="ADAL" clId="{239377CF-3DBD-4C3D-B61E-4CF465F9839A}" dt="2023-06-16T21:18:01.727" v="3860"/>
          <ac:spMkLst>
            <pc:docMk/>
            <pc:sldMk cId="2032757547" sldId="299"/>
            <ac:spMk id="3" creationId="{A4E51859-F645-FF76-5645-C665C3F84195}"/>
          </ac:spMkLst>
        </pc:spChg>
        <pc:spChg chg="add del">
          <ac:chgData name="VITOR GERMANO BORTOLINI GIONGO" userId="401bda46-fe69-4f9e-b38c-2c9ff5dd8d3c" providerId="ADAL" clId="{239377CF-3DBD-4C3D-B61E-4CF465F9839A}" dt="2023-06-16T21:18:11.626" v="3862" actId="22"/>
          <ac:spMkLst>
            <pc:docMk/>
            <pc:sldMk cId="2032757547" sldId="299"/>
            <ac:spMk id="5" creationId="{0D44137F-6D54-F953-E035-805AFCEBFADF}"/>
          </ac:spMkLst>
        </pc:spChg>
        <pc:spChg chg="add mod">
          <ac:chgData name="VITOR GERMANO BORTOLINI GIONGO" userId="401bda46-fe69-4f9e-b38c-2c9ff5dd8d3c" providerId="ADAL" clId="{239377CF-3DBD-4C3D-B61E-4CF465F9839A}" dt="2023-06-16T21:19:29.552" v="3879" actId="114"/>
          <ac:spMkLst>
            <pc:docMk/>
            <pc:sldMk cId="2032757547" sldId="299"/>
            <ac:spMk id="6" creationId="{D1211168-8419-914F-44DB-5B14B9535D82}"/>
          </ac:spMkLst>
        </pc:spChg>
        <pc:spChg chg="add mod">
          <ac:chgData name="VITOR GERMANO BORTOLINI GIONGO" userId="401bda46-fe69-4f9e-b38c-2c9ff5dd8d3c" providerId="ADAL" clId="{239377CF-3DBD-4C3D-B61E-4CF465F9839A}" dt="2023-06-19T12:53:22.168" v="7517" actId="20577"/>
          <ac:spMkLst>
            <pc:docMk/>
            <pc:sldMk cId="2032757547" sldId="299"/>
            <ac:spMk id="7" creationId="{830B416F-BC98-24B1-CEF8-B2FD10E4FBE8}"/>
          </ac:spMkLst>
        </pc:spChg>
        <pc:spChg chg="add mod">
          <ac:chgData name="VITOR GERMANO BORTOLINI GIONGO" userId="401bda46-fe69-4f9e-b38c-2c9ff5dd8d3c" providerId="ADAL" clId="{239377CF-3DBD-4C3D-B61E-4CF465F9839A}" dt="2023-06-16T21:29:29.801" v="4569"/>
          <ac:spMkLst>
            <pc:docMk/>
            <pc:sldMk cId="2032757547" sldId="299"/>
            <ac:spMk id="8" creationId="{925AD9D7-102B-74EA-2D78-2CF3133EC529}"/>
          </ac:spMkLst>
        </pc:spChg>
      </pc:sldChg>
      <pc:sldChg chg="add del">
        <pc:chgData name="VITOR GERMANO BORTOLINI GIONGO" userId="401bda46-fe69-4f9e-b38c-2c9ff5dd8d3c" providerId="ADAL" clId="{239377CF-3DBD-4C3D-B61E-4CF465F9839A}" dt="2023-06-16T21:18:18.784" v="3863" actId="47"/>
        <pc:sldMkLst>
          <pc:docMk/>
          <pc:sldMk cId="3885859143" sldId="300"/>
        </pc:sldMkLst>
      </pc:sldChg>
      <pc:sldChg chg="add del">
        <pc:chgData name="VITOR GERMANO BORTOLINI GIONGO" userId="401bda46-fe69-4f9e-b38c-2c9ff5dd8d3c" providerId="ADAL" clId="{239377CF-3DBD-4C3D-B61E-4CF465F9839A}" dt="2023-06-16T21:18:18.784" v="3863" actId="47"/>
        <pc:sldMkLst>
          <pc:docMk/>
          <pc:sldMk cId="3915667851" sldId="301"/>
        </pc:sldMkLst>
      </pc:sldChg>
      <pc:sldChg chg="add del">
        <pc:chgData name="VITOR GERMANO BORTOLINI GIONGO" userId="401bda46-fe69-4f9e-b38c-2c9ff5dd8d3c" providerId="ADAL" clId="{239377CF-3DBD-4C3D-B61E-4CF465F9839A}" dt="2023-06-16T21:18:18.784" v="3863" actId="47"/>
        <pc:sldMkLst>
          <pc:docMk/>
          <pc:sldMk cId="3490974664" sldId="302"/>
        </pc:sldMkLst>
      </pc:sldChg>
      <pc:sldChg chg="add del">
        <pc:chgData name="VITOR GERMANO BORTOLINI GIONGO" userId="401bda46-fe69-4f9e-b38c-2c9ff5dd8d3c" providerId="ADAL" clId="{239377CF-3DBD-4C3D-B61E-4CF465F9839A}" dt="2023-06-16T21:18:18.784" v="3863" actId="47"/>
        <pc:sldMkLst>
          <pc:docMk/>
          <pc:sldMk cId="3093205525" sldId="303"/>
        </pc:sldMkLst>
      </pc:sldChg>
      <pc:sldChg chg="add del">
        <pc:chgData name="VITOR GERMANO BORTOLINI GIONGO" userId="401bda46-fe69-4f9e-b38c-2c9ff5dd8d3c" providerId="ADAL" clId="{239377CF-3DBD-4C3D-B61E-4CF465F9839A}" dt="2023-06-16T21:18:18.784" v="3863" actId="47"/>
        <pc:sldMkLst>
          <pc:docMk/>
          <pc:sldMk cId="1920518963" sldId="304"/>
        </pc:sldMkLst>
      </pc:sldChg>
      <pc:sldChg chg="add del">
        <pc:chgData name="VITOR GERMANO BORTOLINI GIONGO" userId="401bda46-fe69-4f9e-b38c-2c9ff5dd8d3c" providerId="ADAL" clId="{239377CF-3DBD-4C3D-B61E-4CF465F9839A}" dt="2023-06-16T21:18:18.784" v="3863" actId="47"/>
        <pc:sldMkLst>
          <pc:docMk/>
          <pc:sldMk cId="4219712900" sldId="305"/>
        </pc:sldMkLst>
      </pc:sldChg>
      <pc:sldChg chg="add del">
        <pc:chgData name="VITOR GERMANO BORTOLINI GIONGO" userId="401bda46-fe69-4f9e-b38c-2c9ff5dd8d3c" providerId="ADAL" clId="{239377CF-3DBD-4C3D-B61E-4CF465F9839A}" dt="2023-06-16T21:18:18.784" v="3863" actId="47"/>
        <pc:sldMkLst>
          <pc:docMk/>
          <pc:sldMk cId="4270773280" sldId="306"/>
        </pc:sldMkLst>
      </pc:sldChg>
      <pc:sldChg chg="add del">
        <pc:chgData name="VITOR GERMANO BORTOLINI GIONGO" userId="401bda46-fe69-4f9e-b38c-2c9ff5dd8d3c" providerId="ADAL" clId="{239377CF-3DBD-4C3D-B61E-4CF465F9839A}" dt="2023-06-16T21:18:18.784" v="3863" actId="47"/>
        <pc:sldMkLst>
          <pc:docMk/>
          <pc:sldMk cId="1631295893" sldId="307"/>
        </pc:sldMkLst>
      </pc:sldChg>
      <pc:sldChg chg="add del">
        <pc:chgData name="VITOR GERMANO BORTOLINI GIONGO" userId="401bda46-fe69-4f9e-b38c-2c9ff5dd8d3c" providerId="ADAL" clId="{239377CF-3DBD-4C3D-B61E-4CF465F9839A}" dt="2023-06-16T21:18:18.784" v="3863" actId="47"/>
        <pc:sldMkLst>
          <pc:docMk/>
          <pc:sldMk cId="2806740877" sldId="308"/>
        </pc:sldMkLst>
      </pc:sldChg>
      <pc:sldChg chg="add del">
        <pc:chgData name="VITOR GERMANO BORTOLINI GIONGO" userId="401bda46-fe69-4f9e-b38c-2c9ff5dd8d3c" providerId="ADAL" clId="{239377CF-3DBD-4C3D-B61E-4CF465F9839A}" dt="2023-06-16T21:18:18.784" v="3863" actId="47"/>
        <pc:sldMkLst>
          <pc:docMk/>
          <pc:sldMk cId="2717137642" sldId="309"/>
        </pc:sldMkLst>
      </pc:sldChg>
      <pc:sldChg chg="add del">
        <pc:chgData name="VITOR GERMANO BORTOLINI GIONGO" userId="401bda46-fe69-4f9e-b38c-2c9ff5dd8d3c" providerId="ADAL" clId="{239377CF-3DBD-4C3D-B61E-4CF465F9839A}" dt="2023-06-16T21:18:18.784" v="3863" actId="47"/>
        <pc:sldMkLst>
          <pc:docMk/>
          <pc:sldMk cId="407702124" sldId="310"/>
        </pc:sldMkLst>
      </pc:sldChg>
      <pc:sldChg chg="add del">
        <pc:chgData name="VITOR GERMANO BORTOLINI GIONGO" userId="401bda46-fe69-4f9e-b38c-2c9ff5dd8d3c" providerId="ADAL" clId="{239377CF-3DBD-4C3D-B61E-4CF465F9839A}" dt="2023-06-16T21:18:18.784" v="3863" actId="47"/>
        <pc:sldMkLst>
          <pc:docMk/>
          <pc:sldMk cId="2811297354" sldId="311"/>
        </pc:sldMkLst>
      </pc:sldChg>
      <pc:sldChg chg="add del">
        <pc:chgData name="VITOR GERMANO BORTOLINI GIONGO" userId="401bda46-fe69-4f9e-b38c-2c9ff5dd8d3c" providerId="ADAL" clId="{239377CF-3DBD-4C3D-B61E-4CF465F9839A}" dt="2023-06-16T21:29:26.792" v="4567" actId="47"/>
        <pc:sldMkLst>
          <pc:docMk/>
          <pc:sldMk cId="3423362602" sldId="312"/>
        </pc:sldMkLst>
      </pc:sldChg>
      <pc:sldChg chg="add del">
        <pc:chgData name="VITOR GERMANO BORTOLINI GIONGO" userId="401bda46-fe69-4f9e-b38c-2c9ff5dd8d3c" providerId="ADAL" clId="{239377CF-3DBD-4C3D-B61E-4CF465F9839A}" dt="2023-06-16T21:29:26.792" v="4567" actId="47"/>
        <pc:sldMkLst>
          <pc:docMk/>
          <pc:sldMk cId="1205950218" sldId="313"/>
        </pc:sldMkLst>
      </pc:sldChg>
      <pc:sldChg chg="add del">
        <pc:chgData name="VITOR GERMANO BORTOLINI GIONGO" userId="401bda46-fe69-4f9e-b38c-2c9ff5dd8d3c" providerId="ADAL" clId="{239377CF-3DBD-4C3D-B61E-4CF465F9839A}" dt="2023-06-16T21:29:26.792" v="4567" actId="47"/>
        <pc:sldMkLst>
          <pc:docMk/>
          <pc:sldMk cId="1855736188" sldId="314"/>
        </pc:sldMkLst>
      </pc:sldChg>
      <pc:sldChg chg="add del">
        <pc:chgData name="VITOR GERMANO BORTOLINI GIONGO" userId="401bda46-fe69-4f9e-b38c-2c9ff5dd8d3c" providerId="ADAL" clId="{239377CF-3DBD-4C3D-B61E-4CF465F9839A}" dt="2023-06-16T21:29:26.792" v="4567" actId="47"/>
        <pc:sldMkLst>
          <pc:docMk/>
          <pc:sldMk cId="597371053" sldId="315"/>
        </pc:sldMkLst>
      </pc:sldChg>
      <pc:sldChg chg="add del">
        <pc:chgData name="VITOR GERMANO BORTOLINI GIONGO" userId="401bda46-fe69-4f9e-b38c-2c9ff5dd8d3c" providerId="ADAL" clId="{239377CF-3DBD-4C3D-B61E-4CF465F9839A}" dt="2023-06-16T21:29:26.792" v="4567" actId="47"/>
        <pc:sldMkLst>
          <pc:docMk/>
          <pc:sldMk cId="4125709756" sldId="316"/>
        </pc:sldMkLst>
      </pc:sldChg>
      <pc:sldChg chg="add del">
        <pc:chgData name="VITOR GERMANO BORTOLINI GIONGO" userId="401bda46-fe69-4f9e-b38c-2c9ff5dd8d3c" providerId="ADAL" clId="{239377CF-3DBD-4C3D-B61E-4CF465F9839A}" dt="2023-06-16T21:29:26.792" v="4567" actId="47"/>
        <pc:sldMkLst>
          <pc:docMk/>
          <pc:sldMk cId="3121963270" sldId="317"/>
        </pc:sldMkLst>
      </pc:sldChg>
      <pc:sldChg chg="add del">
        <pc:chgData name="VITOR GERMANO BORTOLINI GIONGO" userId="401bda46-fe69-4f9e-b38c-2c9ff5dd8d3c" providerId="ADAL" clId="{239377CF-3DBD-4C3D-B61E-4CF465F9839A}" dt="2023-06-16T21:29:26.792" v="4567" actId="47"/>
        <pc:sldMkLst>
          <pc:docMk/>
          <pc:sldMk cId="2551302207" sldId="318"/>
        </pc:sldMkLst>
      </pc:sldChg>
      <pc:sldChg chg="addSp delSp modSp add mod">
        <pc:chgData name="VITOR GERMANO BORTOLINI GIONGO" userId="401bda46-fe69-4f9e-b38c-2c9ff5dd8d3c" providerId="ADAL" clId="{239377CF-3DBD-4C3D-B61E-4CF465F9839A}" dt="2023-06-16T21:52:19.559" v="5712" actId="22"/>
        <pc:sldMkLst>
          <pc:docMk/>
          <pc:sldMk cId="1473140548" sldId="319"/>
        </pc:sldMkLst>
        <pc:spChg chg="del">
          <ac:chgData name="VITOR GERMANO BORTOLINI GIONGO" userId="401bda46-fe69-4f9e-b38c-2c9ff5dd8d3c" providerId="ADAL" clId="{239377CF-3DBD-4C3D-B61E-4CF465F9839A}" dt="2023-06-16T21:29:34.176" v="4570" actId="478"/>
          <ac:spMkLst>
            <pc:docMk/>
            <pc:sldMk cId="1473140548" sldId="319"/>
            <ac:spMk id="2" creationId="{B4340446-2DDE-A302-CA4C-827780C0AA03}"/>
          </ac:spMkLst>
        </pc:spChg>
        <pc:spChg chg="add mod">
          <ac:chgData name="VITOR GERMANO BORTOLINI GIONGO" userId="401bda46-fe69-4f9e-b38c-2c9ff5dd8d3c" providerId="ADAL" clId="{239377CF-3DBD-4C3D-B61E-4CF465F9839A}" dt="2023-06-16T21:19:40.608" v="3880"/>
          <ac:spMkLst>
            <pc:docMk/>
            <pc:sldMk cId="1473140548" sldId="319"/>
            <ac:spMk id="3" creationId="{B5F6766D-C861-9127-3167-D347539050A0}"/>
          </ac:spMkLst>
        </pc:spChg>
        <pc:spChg chg="add del mod">
          <ac:chgData name="VITOR GERMANO BORTOLINI GIONGO" userId="401bda46-fe69-4f9e-b38c-2c9ff5dd8d3c" providerId="ADAL" clId="{239377CF-3DBD-4C3D-B61E-4CF465F9839A}" dt="2023-06-16T21:25:46.235" v="4319" actId="478"/>
          <ac:spMkLst>
            <pc:docMk/>
            <pc:sldMk cId="1473140548" sldId="319"/>
            <ac:spMk id="4" creationId="{964F69FF-3D00-B4EB-A527-128823DEB87D}"/>
          </ac:spMkLst>
        </pc:spChg>
        <pc:spChg chg="add del">
          <ac:chgData name="VITOR GERMANO BORTOLINI GIONGO" userId="401bda46-fe69-4f9e-b38c-2c9ff5dd8d3c" providerId="ADAL" clId="{239377CF-3DBD-4C3D-B61E-4CF465F9839A}" dt="2023-06-16T21:24:24.189" v="4238" actId="22"/>
          <ac:spMkLst>
            <pc:docMk/>
            <pc:sldMk cId="1473140548" sldId="319"/>
            <ac:spMk id="6" creationId="{968EE2B0-53F0-4F08-3308-192D6531747E}"/>
          </ac:spMkLst>
        </pc:spChg>
        <pc:spChg chg="add mod">
          <ac:chgData name="VITOR GERMANO BORTOLINI GIONGO" userId="401bda46-fe69-4f9e-b38c-2c9ff5dd8d3c" providerId="ADAL" clId="{239377CF-3DBD-4C3D-B61E-4CF465F9839A}" dt="2023-06-16T21:46:16.913" v="5675" actId="1076"/>
          <ac:spMkLst>
            <pc:docMk/>
            <pc:sldMk cId="1473140548" sldId="319"/>
            <ac:spMk id="7" creationId="{DA933832-C2E5-C451-6EA1-6057DF182932}"/>
          </ac:spMkLst>
        </pc:spChg>
        <pc:spChg chg="add mod">
          <ac:chgData name="VITOR GERMANO BORTOLINI GIONGO" userId="401bda46-fe69-4f9e-b38c-2c9ff5dd8d3c" providerId="ADAL" clId="{239377CF-3DBD-4C3D-B61E-4CF465F9839A}" dt="2023-06-16T21:48:24.623" v="5699" actId="20577"/>
          <ac:spMkLst>
            <pc:docMk/>
            <pc:sldMk cId="1473140548" sldId="319"/>
            <ac:spMk id="8" creationId="{1AC040AC-8DD0-7F79-EA0B-A732688C4FF2}"/>
          </ac:spMkLst>
        </pc:spChg>
        <pc:spChg chg="add mod">
          <ac:chgData name="VITOR GERMANO BORTOLINI GIONGO" userId="401bda46-fe69-4f9e-b38c-2c9ff5dd8d3c" providerId="ADAL" clId="{239377CF-3DBD-4C3D-B61E-4CF465F9839A}" dt="2023-06-16T21:29:34.522" v="4571"/>
          <ac:spMkLst>
            <pc:docMk/>
            <pc:sldMk cId="1473140548" sldId="319"/>
            <ac:spMk id="9" creationId="{0EADF3BE-1D4C-C462-E868-7534EDBFA42E}"/>
          </ac:spMkLst>
        </pc:spChg>
        <pc:spChg chg="add del">
          <ac:chgData name="VITOR GERMANO BORTOLINI GIONGO" userId="401bda46-fe69-4f9e-b38c-2c9ff5dd8d3c" providerId="ADAL" clId="{239377CF-3DBD-4C3D-B61E-4CF465F9839A}" dt="2023-06-16T21:52:19.559" v="5712" actId="22"/>
          <ac:spMkLst>
            <pc:docMk/>
            <pc:sldMk cId="1473140548" sldId="319"/>
            <ac:spMk id="11" creationId="{D007D5B0-B2E7-3B64-B33D-D3FB8980F47F}"/>
          </ac:spMkLst>
        </pc:spChg>
      </pc:sldChg>
      <pc:sldChg chg="add del">
        <pc:chgData name="VITOR GERMANO BORTOLINI GIONGO" userId="401bda46-fe69-4f9e-b38c-2c9ff5dd8d3c" providerId="ADAL" clId="{239377CF-3DBD-4C3D-B61E-4CF465F9839A}" dt="2023-06-16T21:29:39.347" v="4572" actId="47"/>
        <pc:sldMkLst>
          <pc:docMk/>
          <pc:sldMk cId="4028141378" sldId="320"/>
        </pc:sldMkLst>
      </pc:sldChg>
      <pc:sldChg chg="add del">
        <pc:chgData name="VITOR GERMANO BORTOLINI GIONGO" userId="401bda46-fe69-4f9e-b38c-2c9ff5dd8d3c" providerId="ADAL" clId="{239377CF-3DBD-4C3D-B61E-4CF465F9839A}" dt="2023-06-16T21:29:39.347" v="4572" actId="47"/>
        <pc:sldMkLst>
          <pc:docMk/>
          <pc:sldMk cId="1536616247" sldId="321"/>
        </pc:sldMkLst>
      </pc:sldChg>
      <pc:sldChg chg="add del">
        <pc:chgData name="VITOR GERMANO BORTOLINI GIONGO" userId="401bda46-fe69-4f9e-b38c-2c9ff5dd8d3c" providerId="ADAL" clId="{239377CF-3DBD-4C3D-B61E-4CF465F9839A}" dt="2023-06-16T21:29:39.347" v="4572" actId="47"/>
        <pc:sldMkLst>
          <pc:docMk/>
          <pc:sldMk cId="4153342118" sldId="322"/>
        </pc:sldMkLst>
      </pc:sldChg>
      <pc:sldChg chg="add del">
        <pc:chgData name="VITOR GERMANO BORTOLINI GIONGO" userId="401bda46-fe69-4f9e-b38c-2c9ff5dd8d3c" providerId="ADAL" clId="{239377CF-3DBD-4C3D-B61E-4CF465F9839A}" dt="2023-06-16T21:29:39.347" v="4572" actId="47"/>
        <pc:sldMkLst>
          <pc:docMk/>
          <pc:sldMk cId="1024939853" sldId="323"/>
        </pc:sldMkLst>
      </pc:sldChg>
      <pc:sldChg chg="add del">
        <pc:chgData name="VITOR GERMANO BORTOLINI GIONGO" userId="401bda46-fe69-4f9e-b38c-2c9ff5dd8d3c" providerId="ADAL" clId="{239377CF-3DBD-4C3D-B61E-4CF465F9839A}" dt="2023-06-16T21:29:39.347" v="4572" actId="47"/>
        <pc:sldMkLst>
          <pc:docMk/>
          <pc:sldMk cId="2142950517" sldId="324"/>
        </pc:sldMkLst>
      </pc:sldChg>
      <pc:sldChg chg="add del">
        <pc:chgData name="VITOR GERMANO BORTOLINI GIONGO" userId="401bda46-fe69-4f9e-b38c-2c9ff5dd8d3c" providerId="ADAL" clId="{239377CF-3DBD-4C3D-B61E-4CF465F9839A}" dt="2023-06-16T21:29:39.347" v="4572" actId="47"/>
        <pc:sldMkLst>
          <pc:docMk/>
          <pc:sldMk cId="3192350275" sldId="325"/>
        </pc:sldMkLst>
      </pc:sldChg>
      <pc:sldChg chg="add del">
        <pc:chgData name="VITOR GERMANO BORTOLINI GIONGO" userId="401bda46-fe69-4f9e-b38c-2c9ff5dd8d3c" providerId="ADAL" clId="{239377CF-3DBD-4C3D-B61E-4CF465F9839A}" dt="2023-06-16T21:29:39.347" v="4572" actId="47"/>
        <pc:sldMkLst>
          <pc:docMk/>
          <pc:sldMk cId="2587508544" sldId="326"/>
        </pc:sldMkLst>
      </pc:sldChg>
      <pc:sldChg chg="addSp delSp modSp add mod">
        <pc:chgData name="VITOR GERMANO BORTOLINI GIONGO" userId="401bda46-fe69-4f9e-b38c-2c9ff5dd8d3c" providerId="ADAL" clId="{239377CF-3DBD-4C3D-B61E-4CF465F9839A}" dt="2023-06-16T22:00:21.893" v="5990" actId="1076"/>
        <pc:sldMkLst>
          <pc:docMk/>
          <pc:sldMk cId="2506045311" sldId="327"/>
        </pc:sldMkLst>
        <pc:spChg chg="del mod">
          <ac:chgData name="VITOR GERMANO BORTOLINI GIONGO" userId="401bda46-fe69-4f9e-b38c-2c9ff5dd8d3c" providerId="ADAL" clId="{239377CF-3DBD-4C3D-B61E-4CF465F9839A}" dt="2023-06-16T21:29:43.112" v="4574" actId="478"/>
          <ac:spMkLst>
            <pc:docMk/>
            <pc:sldMk cId="2506045311" sldId="327"/>
            <ac:spMk id="2" creationId="{B4340446-2DDE-A302-CA4C-827780C0AA03}"/>
          </ac:spMkLst>
        </pc:spChg>
        <pc:spChg chg="add mod">
          <ac:chgData name="VITOR GERMANO BORTOLINI GIONGO" userId="401bda46-fe69-4f9e-b38c-2c9ff5dd8d3c" providerId="ADAL" clId="{239377CF-3DBD-4C3D-B61E-4CF465F9839A}" dt="2023-06-16T22:00:21.893" v="5990" actId="1076"/>
          <ac:spMkLst>
            <pc:docMk/>
            <pc:sldMk cId="2506045311" sldId="327"/>
            <ac:spMk id="3" creationId="{169FF02B-2966-0836-DABA-28AE0B6F931B}"/>
          </ac:spMkLst>
        </pc:spChg>
      </pc:sldChg>
      <pc:sldChg chg="addSp delSp modSp add mod">
        <pc:chgData name="VITOR GERMANO BORTOLINI GIONGO" userId="401bda46-fe69-4f9e-b38c-2c9ff5dd8d3c" providerId="ADAL" clId="{239377CF-3DBD-4C3D-B61E-4CF465F9839A}" dt="2023-06-16T22:01:54.624" v="6044" actId="313"/>
        <pc:sldMkLst>
          <pc:docMk/>
          <pc:sldMk cId="2109450552" sldId="328"/>
        </pc:sldMkLst>
        <pc:spChg chg="del">
          <ac:chgData name="VITOR GERMANO BORTOLINI GIONGO" userId="401bda46-fe69-4f9e-b38c-2c9ff5dd8d3c" providerId="ADAL" clId="{239377CF-3DBD-4C3D-B61E-4CF465F9839A}" dt="2023-06-16T21:29:45.582" v="4575" actId="478"/>
          <ac:spMkLst>
            <pc:docMk/>
            <pc:sldMk cId="2109450552" sldId="328"/>
            <ac:spMk id="2" creationId="{B4340446-2DDE-A302-CA4C-827780C0AA03}"/>
          </ac:spMkLst>
        </pc:spChg>
        <pc:spChg chg="add mod">
          <ac:chgData name="VITOR GERMANO BORTOLINI GIONGO" userId="401bda46-fe69-4f9e-b38c-2c9ff5dd8d3c" providerId="ADAL" clId="{239377CF-3DBD-4C3D-B61E-4CF465F9839A}" dt="2023-06-16T22:00:34.116" v="6020" actId="20577"/>
          <ac:spMkLst>
            <pc:docMk/>
            <pc:sldMk cId="2109450552" sldId="328"/>
            <ac:spMk id="3" creationId="{A23D6BA9-A03A-4086-3856-885464E37215}"/>
          </ac:spMkLst>
        </pc:spChg>
        <pc:spChg chg="add mod">
          <ac:chgData name="VITOR GERMANO BORTOLINI GIONGO" userId="401bda46-fe69-4f9e-b38c-2c9ff5dd8d3c" providerId="ADAL" clId="{239377CF-3DBD-4C3D-B61E-4CF465F9839A}" dt="2023-06-16T22:01:54.624" v="6044" actId="313"/>
          <ac:spMkLst>
            <pc:docMk/>
            <pc:sldMk cId="2109450552" sldId="328"/>
            <ac:spMk id="4" creationId="{97ADC64A-4439-322C-7F8B-4009F1E88F23}"/>
          </ac:spMkLst>
        </pc:spChg>
      </pc:sldChg>
      <pc:sldChg chg="addSp delSp modSp add mod">
        <pc:chgData name="VITOR GERMANO BORTOLINI GIONGO" userId="401bda46-fe69-4f9e-b38c-2c9ff5dd8d3c" providerId="ADAL" clId="{239377CF-3DBD-4C3D-B61E-4CF465F9839A}" dt="2023-06-16T21:51:50.056" v="5706" actId="5793"/>
        <pc:sldMkLst>
          <pc:docMk/>
          <pc:sldMk cId="1111825987" sldId="329"/>
        </pc:sldMkLst>
        <pc:spChg chg="del">
          <ac:chgData name="VITOR GERMANO BORTOLINI GIONGO" userId="401bda46-fe69-4f9e-b38c-2c9ff5dd8d3c" providerId="ADAL" clId="{239377CF-3DBD-4C3D-B61E-4CF465F9839A}" dt="2023-06-16T21:29:05.910" v="4558" actId="478"/>
          <ac:spMkLst>
            <pc:docMk/>
            <pc:sldMk cId="1111825987" sldId="329"/>
            <ac:spMk id="2" creationId="{B4340446-2DDE-A302-CA4C-827780C0AA03}"/>
          </ac:spMkLst>
        </pc:spChg>
        <pc:spChg chg="add mod">
          <ac:chgData name="VITOR GERMANO BORTOLINI GIONGO" userId="401bda46-fe69-4f9e-b38c-2c9ff5dd8d3c" providerId="ADAL" clId="{239377CF-3DBD-4C3D-B61E-4CF465F9839A}" dt="2023-06-16T21:29:06.210" v="4559"/>
          <ac:spMkLst>
            <pc:docMk/>
            <pc:sldMk cId="1111825987" sldId="329"/>
            <ac:spMk id="3" creationId="{ECBEA222-6BF9-95BA-5E63-35A9B2E349AE}"/>
          </ac:spMkLst>
        </pc:spChg>
        <pc:spChg chg="mod">
          <ac:chgData name="VITOR GERMANO BORTOLINI GIONGO" userId="401bda46-fe69-4f9e-b38c-2c9ff5dd8d3c" providerId="ADAL" clId="{239377CF-3DBD-4C3D-B61E-4CF465F9839A}" dt="2023-06-16T21:51:50.056" v="5706" actId="5793"/>
          <ac:spMkLst>
            <pc:docMk/>
            <pc:sldMk cId="1111825987" sldId="329"/>
            <ac:spMk id="4" creationId="{25F5D736-E541-27C1-D003-C89A133CFDB9}"/>
          </ac:spMkLst>
        </pc:spChg>
      </pc:sldChg>
      <pc:sldChg chg="add del">
        <pc:chgData name="VITOR GERMANO BORTOLINI GIONGO" userId="401bda46-fe69-4f9e-b38c-2c9ff5dd8d3c" providerId="ADAL" clId="{239377CF-3DBD-4C3D-B61E-4CF465F9839A}" dt="2023-06-16T21:08:38.124" v="3491" actId="47"/>
        <pc:sldMkLst>
          <pc:docMk/>
          <pc:sldMk cId="1243195787" sldId="330"/>
        </pc:sldMkLst>
      </pc:sldChg>
      <pc:sldChg chg="addSp delSp modSp add mod">
        <pc:chgData name="VITOR GERMANO BORTOLINI GIONGO" userId="401bda46-fe69-4f9e-b38c-2c9ff5dd8d3c" providerId="ADAL" clId="{239377CF-3DBD-4C3D-B61E-4CF465F9839A}" dt="2023-06-16T21:51:56.217" v="5710" actId="20577"/>
        <pc:sldMkLst>
          <pc:docMk/>
          <pc:sldMk cId="2680081245" sldId="330"/>
        </pc:sldMkLst>
        <pc:spChg chg="del mod">
          <ac:chgData name="VITOR GERMANO BORTOLINI GIONGO" userId="401bda46-fe69-4f9e-b38c-2c9ff5dd8d3c" providerId="ADAL" clId="{239377CF-3DBD-4C3D-B61E-4CF465F9839A}" dt="2023-06-16T21:29:13.777" v="4563" actId="478"/>
          <ac:spMkLst>
            <pc:docMk/>
            <pc:sldMk cId="2680081245" sldId="330"/>
            <ac:spMk id="2" creationId="{B4340446-2DDE-A302-CA4C-827780C0AA03}"/>
          </ac:spMkLst>
        </pc:spChg>
        <pc:spChg chg="add del mod">
          <ac:chgData name="VITOR GERMANO BORTOLINI GIONGO" userId="401bda46-fe69-4f9e-b38c-2c9ff5dd8d3c" providerId="ADAL" clId="{239377CF-3DBD-4C3D-B61E-4CF465F9839A}" dt="2023-06-16T21:29:12.653" v="4562"/>
          <ac:spMkLst>
            <pc:docMk/>
            <pc:sldMk cId="2680081245" sldId="330"/>
            <ac:spMk id="3" creationId="{417337B1-542C-CC1F-D8C8-08473B81F2D1}"/>
          </ac:spMkLst>
        </pc:spChg>
        <pc:spChg chg="mod">
          <ac:chgData name="VITOR GERMANO BORTOLINI GIONGO" userId="401bda46-fe69-4f9e-b38c-2c9ff5dd8d3c" providerId="ADAL" clId="{239377CF-3DBD-4C3D-B61E-4CF465F9839A}" dt="2023-06-16T21:51:56.217" v="5710" actId="20577"/>
          <ac:spMkLst>
            <pc:docMk/>
            <pc:sldMk cId="2680081245" sldId="330"/>
            <ac:spMk id="4" creationId="{25F5D736-E541-27C1-D003-C89A133CFDB9}"/>
          </ac:spMkLst>
        </pc:spChg>
        <pc:spChg chg="add mod">
          <ac:chgData name="VITOR GERMANO BORTOLINI GIONGO" userId="401bda46-fe69-4f9e-b38c-2c9ff5dd8d3c" providerId="ADAL" clId="{239377CF-3DBD-4C3D-B61E-4CF465F9839A}" dt="2023-06-16T21:29:14.348" v="4564"/>
          <ac:spMkLst>
            <pc:docMk/>
            <pc:sldMk cId="2680081245" sldId="330"/>
            <ac:spMk id="6" creationId="{AD5CFE5F-73D2-34BF-A6F0-3A0BAE1F3B5B}"/>
          </ac:spMkLst>
        </pc:spChg>
      </pc:sldChg>
      <pc:sldChg chg="addSp delSp modSp add mod">
        <pc:chgData name="VITOR GERMANO BORTOLINI GIONGO" userId="401bda46-fe69-4f9e-b38c-2c9ff5dd8d3c" providerId="ADAL" clId="{239377CF-3DBD-4C3D-B61E-4CF465F9839A}" dt="2023-06-16T21:29:21.913" v="4566"/>
        <pc:sldMkLst>
          <pc:docMk/>
          <pc:sldMk cId="645305101" sldId="331"/>
        </pc:sldMkLst>
        <pc:spChg chg="del">
          <ac:chgData name="VITOR GERMANO BORTOLINI GIONGO" userId="401bda46-fe69-4f9e-b38c-2c9ff5dd8d3c" providerId="ADAL" clId="{239377CF-3DBD-4C3D-B61E-4CF465F9839A}" dt="2023-06-16T21:29:21.504" v="4565" actId="478"/>
          <ac:spMkLst>
            <pc:docMk/>
            <pc:sldMk cId="645305101" sldId="331"/>
            <ac:spMk id="2" creationId="{B4340446-2DDE-A302-CA4C-827780C0AA03}"/>
          </ac:spMkLst>
        </pc:spChg>
        <pc:spChg chg="add mod">
          <ac:chgData name="VITOR GERMANO BORTOLINI GIONGO" userId="401bda46-fe69-4f9e-b38c-2c9ff5dd8d3c" providerId="ADAL" clId="{239377CF-3DBD-4C3D-B61E-4CF465F9839A}" dt="2023-06-16T21:29:21.913" v="4566"/>
          <ac:spMkLst>
            <pc:docMk/>
            <pc:sldMk cId="645305101" sldId="331"/>
            <ac:spMk id="3" creationId="{4E53913B-3F4C-41A2-8563-E008D48E47F2}"/>
          </ac:spMkLst>
        </pc:spChg>
        <pc:spChg chg="mod">
          <ac:chgData name="VITOR GERMANO BORTOLINI GIONGO" userId="401bda46-fe69-4f9e-b38c-2c9ff5dd8d3c" providerId="ADAL" clId="{239377CF-3DBD-4C3D-B61E-4CF465F9839A}" dt="2023-06-16T21:23:16.356" v="4208" actId="20577"/>
          <ac:spMkLst>
            <pc:docMk/>
            <pc:sldMk cId="645305101" sldId="331"/>
            <ac:spMk id="4" creationId="{25F5D736-E541-27C1-D003-C89A133CFDB9}"/>
          </ac:spMkLst>
        </pc:spChg>
        <pc:spChg chg="mod">
          <ac:chgData name="VITOR GERMANO BORTOLINI GIONGO" userId="401bda46-fe69-4f9e-b38c-2c9ff5dd8d3c" providerId="ADAL" clId="{239377CF-3DBD-4C3D-B61E-4CF465F9839A}" dt="2023-06-16T21:14:41.752" v="3848" actId="20577"/>
          <ac:spMkLst>
            <pc:docMk/>
            <pc:sldMk cId="645305101" sldId="331"/>
            <ac:spMk id="5" creationId="{4E223C61-A206-D51C-FA38-AFB8D6F2A477}"/>
          </ac:spMkLst>
        </pc:spChg>
      </pc:sldChg>
      <pc:sldChg chg="addSp delSp add mod ord">
        <pc:chgData name="VITOR GERMANO BORTOLINI GIONGO" userId="401bda46-fe69-4f9e-b38c-2c9ff5dd8d3c" providerId="ADAL" clId="{239377CF-3DBD-4C3D-B61E-4CF465F9839A}" dt="2023-06-16T21:44:22.331" v="5641" actId="21"/>
        <pc:sldMkLst>
          <pc:docMk/>
          <pc:sldMk cId="3995931184" sldId="332"/>
        </pc:sldMkLst>
        <pc:spChg chg="add del">
          <ac:chgData name="VITOR GERMANO BORTOLINI GIONGO" userId="401bda46-fe69-4f9e-b38c-2c9ff5dd8d3c" providerId="ADAL" clId="{239377CF-3DBD-4C3D-B61E-4CF465F9839A}" dt="2023-06-16T21:44:22.331" v="5641" actId="21"/>
          <ac:spMkLst>
            <pc:docMk/>
            <pc:sldMk cId="3995931184" sldId="332"/>
            <ac:spMk id="2" creationId="{00000000-0000-0000-0000-000000000000}"/>
          </ac:spMkLst>
        </pc:spChg>
        <pc:spChg chg="add del">
          <ac:chgData name="VITOR GERMANO BORTOLINI GIONGO" userId="401bda46-fe69-4f9e-b38c-2c9ff5dd8d3c" providerId="ADAL" clId="{239377CF-3DBD-4C3D-B61E-4CF465F9839A}" dt="2023-06-16T21:44:22.331" v="5641" actId="21"/>
          <ac:spMkLst>
            <pc:docMk/>
            <pc:sldMk cId="3995931184" sldId="332"/>
            <ac:spMk id="3" creationId="{00000000-0000-0000-0000-000000000000}"/>
          </ac:spMkLst>
        </pc:spChg>
        <pc:spChg chg="add del">
          <ac:chgData name="VITOR GERMANO BORTOLINI GIONGO" userId="401bda46-fe69-4f9e-b38c-2c9ff5dd8d3c" providerId="ADAL" clId="{239377CF-3DBD-4C3D-B61E-4CF465F9839A}" dt="2023-06-16T21:44:22.331" v="5641" actId="21"/>
          <ac:spMkLst>
            <pc:docMk/>
            <pc:sldMk cId="3995931184" sldId="332"/>
            <ac:spMk id="10" creationId="{00000000-0000-0000-0000-000000000000}"/>
          </ac:spMkLst>
        </pc:spChg>
        <pc:spChg chg="add del">
          <ac:chgData name="VITOR GERMANO BORTOLINI GIONGO" userId="401bda46-fe69-4f9e-b38c-2c9ff5dd8d3c" providerId="ADAL" clId="{239377CF-3DBD-4C3D-B61E-4CF465F9839A}" dt="2023-06-16T21:44:22.331" v="5641" actId="21"/>
          <ac:spMkLst>
            <pc:docMk/>
            <pc:sldMk cId="3995931184" sldId="332"/>
            <ac:spMk id="13" creationId="{00000000-0000-0000-0000-000000000000}"/>
          </ac:spMkLst>
        </pc:spChg>
        <pc:spChg chg="add del">
          <ac:chgData name="VITOR GERMANO BORTOLINI GIONGO" userId="401bda46-fe69-4f9e-b38c-2c9ff5dd8d3c" providerId="ADAL" clId="{239377CF-3DBD-4C3D-B61E-4CF465F9839A}" dt="2023-06-16T21:44:22.331" v="5641" actId="21"/>
          <ac:spMkLst>
            <pc:docMk/>
            <pc:sldMk cId="3995931184" sldId="332"/>
            <ac:spMk id="15" creationId="{00000000-0000-0000-0000-000000000000}"/>
          </ac:spMkLst>
        </pc:spChg>
        <pc:spChg chg="add del">
          <ac:chgData name="VITOR GERMANO BORTOLINI GIONGO" userId="401bda46-fe69-4f9e-b38c-2c9ff5dd8d3c" providerId="ADAL" clId="{239377CF-3DBD-4C3D-B61E-4CF465F9839A}" dt="2023-06-16T21:44:22.331" v="5641" actId="21"/>
          <ac:spMkLst>
            <pc:docMk/>
            <pc:sldMk cId="3995931184" sldId="332"/>
            <ac:spMk id="16" creationId="{00000000-0000-0000-0000-000000000000}"/>
          </ac:spMkLst>
        </pc:spChg>
        <pc:spChg chg="add del">
          <ac:chgData name="VITOR GERMANO BORTOLINI GIONGO" userId="401bda46-fe69-4f9e-b38c-2c9ff5dd8d3c" providerId="ADAL" clId="{239377CF-3DBD-4C3D-B61E-4CF465F9839A}" dt="2023-06-16T21:44:22.331" v="5641" actId="21"/>
          <ac:spMkLst>
            <pc:docMk/>
            <pc:sldMk cId="3995931184" sldId="332"/>
            <ac:spMk id="17" creationId="{00000000-0000-0000-0000-000000000000}"/>
          </ac:spMkLst>
        </pc:spChg>
        <pc:spChg chg="add del">
          <ac:chgData name="VITOR GERMANO BORTOLINI GIONGO" userId="401bda46-fe69-4f9e-b38c-2c9ff5dd8d3c" providerId="ADAL" clId="{239377CF-3DBD-4C3D-B61E-4CF465F9839A}" dt="2023-06-16T21:44:22.331" v="5641" actId="21"/>
          <ac:spMkLst>
            <pc:docMk/>
            <pc:sldMk cId="3995931184" sldId="332"/>
            <ac:spMk id="18" creationId="{00000000-0000-0000-0000-000000000000}"/>
          </ac:spMkLst>
        </pc:spChg>
        <pc:spChg chg="add del">
          <ac:chgData name="VITOR GERMANO BORTOLINI GIONGO" userId="401bda46-fe69-4f9e-b38c-2c9ff5dd8d3c" providerId="ADAL" clId="{239377CF-3DBD-4C3D-B61E-4CF465F9839A}" dt="2023-06-16T21:44:22.331" v="5641" actId="21"/>
          <ac:spMkLst>
            <pc:docMk/>
            <pc:sldMk cId="3995931184" sldId="332"/>
            <ac:spMk id="19" creationId="{00000000-0000-0000-0000-000000000000}"/>
          </ac:spMkLst>
        </pc:spChg>
        <pc:spChg chg="add del">
          <ac:chgData name="VITOR GERMANO BORTOLINI GIONGO" userId="401bda46-fe69-4f9e-b38c-2c9ff5dd8d3c" providerId="ADAL" clId="{239377CF-3DBD-4C3D-B61E-4CF465F9839A}" dt="2023-06-16T21:44:22.331" v="5641" actId="21"/>
          <ac:spMkLst>
            <pc:docMk/>
            <pc:sldMk cId="3995931184" sldId="332"/>
            <ac:spMk id="20" creationId="{00000000-0000-0000-0000-000000000000}"/>
          </ac:spMkLst>
        </pc:spChg>
        <pc:spChg chg="add del">
          <ac:chgData name="VITOR GERMANO BORTOLINI GIONGO" userId="401bda46-fe69-4f9e-b38c-2c9ff5dd8d3c" providerId="ADAL" clId="{239377CF-3DBD-4C3D-B61E-4CF465F9839A}" dt="2023-06-16T21:44:22.331" v="5641" actId="21"/>
          <ac:spMkLst>
            <pc:docMk/>
            <pc:sldMk cId="3995931184" sldId="332"/>
            <ac:spMk id="21" creationId="{00000000-0000-0000-0000-000000000000}"/>
          </ac:spMkLst>
        </pc:spChg>
        <pc:spChg chg="add del">
          <ac:chgData name="VITOR GERMANO BORTOLINI GIONGO" userId="401bda46-fe69-4f9e-b38c-2c9ff5dd8d3c" providerId="ADAL" clId="{239377CF-3DBD-4C3D-B61E-4CF465F9839A}" dt="2023-06-16T21:44:22.331" v="5641" actId="21"/>
          <ac:spMkLst>
            <pc:docMk/>
            <pc:sldMk cId="3995931184" sldId="332"/>
            <ac:spMk id="22" creationId="{00000000-0000-0000-0000-000000000000}"/>
          </ac:spMkLst>
        </pc:spChg>
        <pc:spChg chg="add del">
          <ac:chgData name="VITOR GERMANO BORTOLINI GIONGO" userId="401bda46-fe69-4f9e-b38c-2c9ff5dd8d3c" providerId="ADAL" clId="{239377CF-3DBD-4C3D-B61E-4CF465F9839A}" dt="2023-06-16T21:44:22.331" v="5641" actId="21"/>
          <ac:spMkLst>
            <pc:docMk/>
            <pc:sldMk cId="3995931184" sldId="332"/>
            <ac:spMk id="23" creationId="{00000000-0000-0000-0000-000000000000}"/>
          </ac:spMkLst>
        </pc:spChg>
        <pc:spChg chg="add del">
          <ac:chgData name="VITOR GERMANO BORTOLINI GIONGO" userId="401bda46-fe69-4f9e-b38c-2c9ff5dd8d3c" providerId="ADAL" clId="{239377CF-3DBD-4C3D-B61E-4CF465F9839A}" dt="2023-06-16T21:44:22.331" v="5641" actId="21"/>
          <ac:spMkLst>
            <pc:docMk/>
            <pc:sldMk cId="3995931184" sldId="332"/>
            <ac:spMk id="24" creationId="{00000000-0000-0000-0000-000000000000}"/>
          </ac:spMkLst>
        </pc:spChg>
        <pc:spChg chg="add del">
          <ac:chgData name="VITOR GERMANO BORTOLINI GIONGO" userId="401bda46-fe69-4f9e-b38c-2c9ff5dd8d3c" providerId="ADAL" clId="{239377CF-3DBD-4C3D-B61E-4CF465F9839A}" dt="2023-06-16T21:44:22.331" v="5641" actId="21"/>
          <ac:spMkLst>
            <pc:docMk/>
            <pc:sldMk cId="3995931184" sldId="332"/>
            <ac:spMk id="25" creationId="{00000000-0000-0000-0000-000000000000}"/>
          </ac:spMkLst>
        </pc:spChg>
        <pc:spChg chg="add del">
          <ac:chgData name="VITOR GERMANO BORTOLINI GIONGO" userId="401bda46-fe69-4f9e-b38c-2c9ff5dd8d3c" providerId="ADAL" clId="{239377CF-3DBD-4C3D-B61E-4CF465F9839A}" dt="2023-06-16T21:44:22.331" v="5641" actId="21"/>
          <ac:spMkLst>
            <pc:docMk/>
            <pc:sldMk cId="3995931184" sldId="332"/>
            <ac:spMk id="26" creationId="{00000000-0000-0000-0000-000000000000}"/>
          </ac:spMkLst>
        </pc:spChg>
      </pc:sldChg>
      <pc:sldChg chg="addSp delSp modSp add mod ord">
        <pc:chgData name="VITOR GERMANO BORTOLINI GIONGO" userId="401bda46-fe69-4f9e-b38c-2c9ff5dd8d3c" providerId="ADAL" clId="{239377CF-3DBD-4C3D-B61E-4CF465F9839A}" dt="2023-06-16T21:44:39.114" v="5642" actId="207"/>
        <pc:sldMkLst>
          <pc:docMk/>
          <pc:sldMk cId="2835171770" sldId="333"/>
        </pc:sldMkLst>
        <pc:spChg chg="add del mod">
          <ac:chgData name="VITOR GERMANO BORTOLINI GIONGO" userId="401bda46-fe69-4f9e-b38c-2c9ff5dd8d3c" providerId="ADAL" clId="{239377CF-3DBD-4C3D-B61E-4CF465F9839A}" dt="2023-06-16T21:39:28.316" v="5151" actId="478"/>
          <ac:spMkLst>
            <pc:docMk/>
            <pc:sldMk cId="2835171770" sldId="333"/>
            <ac:spMk id="2" creationId="{E9D57AF9-4C67-7D54-6185-06DB7060F03B}"/>
          </ac:spMkLst>
        </pc:spChg>
        <pc:spChg chg="add del mod">
          <ac:chgData name="VITOR GERMANO BORTOLINI GIONGO" userId="401bda46-fe69-4f9e-b38c-2c9ff5dd8d3c" providerId="ADAL" clId="{239377CF-3DBD-4C3D-B61E-4CF465F9839A}" dt="2023-06-16T21:39:27.917" v="5150" actId="478"/>
          <ac:spMkLst>
            <pc:docMk/>
            <pc:sldMk cId="2835171770" sldId="333"/>
            <ac:spMk id="3" creationId="{EEFA7A2B-0728-578F-3341-738F408B3260}"/>
          </ac:spMkLst>
        </pc:spChg>
        <pc:spChg chg="mod">
          <ac:chgData name="VITOR GERMANO BORTOLINI GIONGO" userId="401bda46-fe69-4f9e-b38c-2c9ff5dd8d3c" providerId="ADAL" clId="{239377CF-3DBD-4C3D-B61E-4CF465F9839A}" dt="2023-06-16T21:44:39.114" v="5642" actId="207"/>
          <ac:spMkLst>
            <pc:docMk/>
            <pc:sldMk cId="2835171770" sldId="333"/>
            <ac:spMk id="4" creationId="{00000000-0000-0000-0000-000000000000}"/>
          </ac:spMkLst>
        </pc:spChg>
        <pc:spChg chg="add mod">
          <ac:chgData name="VITOR GERMANO BORTOLINI GIONGO" userId="401bda46-fe69-4f9e-b38c-2c9ff5dd8d3c" providerId="ADAL" clId="{239377CF-3DBD-4C3D-B61E-4CF465F9839A}" dt="2023-06-16T21:40:44.851" v="5178" actId="207"/>
          <ac:spMkLst>
            <pc:docMk/>
            <pc:sldMk cId="2835171770" sldId="333"/>
            <ac:spMk id="5" creationId="{07E80AF5-E535-EEC9-06CE-A63C551C39FB}"/>
          </ac:spMkLst>
        </pc:spChg>
        <pc:spChg chg="del">
          <ac:chgData name="VITOR GERMANO BORTOLINI GIONGO" userId="401bda46-fe69-4f9e-b38c-2c9ff5dd8d3c" providerId="ADAL" clId="{239377CF-3DBD-4C3D-B61E-4CF465F9839A}" dt="2023-06-16T21:28:16.075" v="4513" actId="478"/>
          <ac:spMkLst>
            <pc:docMk/>
            <pc:sldMk cId="2835171770" sldId="333"/>
            <ac:spMk id="6" creationId="{386942A5-0E6E-9D30-AA97-35F8B47B0E28}"/>
          </ac:spMkLst>
        </pc:spChg>
        <pc:spChg chg="add mod">
          <ac:chgData name="VITOR GERMANO BORTOLINI GIONGO" userId="401bda46-fe69-4f9e-b38c-2c9ff5dd8d3c" providerId="ADAL" clId="{239377CF-3DBD-4C3D-B61E-4CF465F9839A}" dt="2023-06-16T21:40:44.851" v="5178" actId="207"/>
          <ac:spMkLst>
            <pc:docMk/>
            <pc:sldMk cId="2835171770" sldId="333"/>
            <ac:spMk id="7" creationId="{B83A8903-A395-76E1-CC66-212E67C42AD3}"/>
          </ac:spMkLst>
        </pc:spChg>
        <pc:spChg chg="del">
          <ac:chgData name="VITOR GERMANO BORTOLINI GIONGO" userId="401bda46-fe69-4f9e-b38c-2c9ff5dd8d3c" providerId="ADAL" clId="{239377CF-3DBD-4C3D-B61E-4CF465F9839A}" dt="2023-06-16T21:28:16.075" v="4513" actId="478"/>
          <ac:spMkLst>
            <pc:docMk/>
            <pc:sldMk cId="2835171770" sldId="333"/>
            <ac:spMk id="8" creationId="{8A2F0AED-8681-F113-A51A-43A0A939BA97}"/>
          </ac:spMkLst>
        </pc:spChg>
        <pc:spChg chg="add mod">
          <ac:chgData name="VITOR GERMANO BORTOLINI GIONGO" userId="401bda46-fe69-4f9e-b38c-2c9ff5dd8d3c" providerId="ADAL" clId="{239377CF-3DBD-4C3D-B61E-4CF465F9839A}" dt="2023-06-16T21:40:58.051" v="5190" actId="20577"/>
          <ac:spMkLst>
            <pc:docMk/>
            <pc:sldMk cId="2835171770" sldId="333"/>
            <ac:spMk id="9" creationId="{26DD1A83-5E58-83A2-2ABA-EB14FB3F0A70}"/>
          </ac:spMkLst>
        </pc:spChg>
      </pc:sldChg>
      <pc:sldChg chg="add del">
        <pc:chgData name="VITOR GERMANO BORTOLINI GIONGO" userId="401bda46-fe69-4f9e-b38c-2c9ff5dd8d3c" providerId="ADAL" clId="{239377CF-3DBD-4C3D-B61E-4CF465F9839A}" dt="2023-06-16T21:30:00.048" v="4577"/>
        <pc:sldMkLst>
          <pc:docMk/>
          <pc:sldMk cId="2975624895" sldId="334"/>
        </pc:sldMkLst>
      </pc:sldChg>
      <pc:sldChg chg="modSp add del mod ord">
        <pc:chgData name="VITOR GERMANO BORTOLINI GIONGO" userId="401bda46-fe69-4f9e-b38c-2c9ff5dd8d3c" providerId="ADAL" clId="{239377CF-3DBD-4C3D-B61E-4CF465F9839A}" dt="2023-06-19T12:52:18.376" v="7483" actId="47"/>
        <pc:sldMkLst>
          <pc:docMk/>
          <pc:sldMk cId="3561053501" sldId="334"/>
        </pc:sldMkLst>
        <pc:spChg chg="mod">
          <ac:chgData name="VITOR GERMANO BORTOLINI GIONGO" userId="401bda46-fe69-4f9e-b38c-2c9ff5dd8d3c" providerId="ADAL" clId="{239377CF-3DBD-4C3D-B61E-4CF465F9839A}" dt="2023-06-16T21:30:07.770" v="4586" actId="20577"/>
          <ac:spMkLst>
            <pc:docMk/>
            <pc:sldMk cId="3561053501" sldId="334"/>
            <ac:spMk id="4" creationId="{25F5D736-E541-27C1-D003-C89A133CFDB9}"/>
          </ac:spMkLst>
        </pc:spChg>
        <pc:spChg chg="mod">
          <ac:chgData name="VITOR GERMANO BORTOLINI GIONGO" userId="401bda46-fe69-4f9e-b38c-2c9ff5dd8d3c" providerId="ADAL" clId="{239377CF-3DBD-4C3D-B61E-4CF465F9839A}" dt="2023-06-16T21:30:10.360" v="4589" actId="20577"/>
          <ac:spMkLst>
            <pc:docMk/>
            <pc:sldMk cId="3561053501" sldId="334"/>
            <ac:spMk id="5" creationId="{4E223C61-A206-D51C-FA38-AFB8D6F2A477}"/>
          </ac:spMkLst>
        </pc:spChg>
      </pc:sldChg>
      <pc:sldChg chg="addSp delSp modSp add mod">
        <pc:chgData name="VITOR GERMANO BORTOLINI GIONGO" userId="401bda46-fe69-4f9e-b38c-2c9ff5dd8d3c" providerId="ADAL" clId="{239377CF-3DBD-4C3D-B61E-4CF465F9839A}" dt="2023-06-19T12:51:19.162" v="7481" actId="1076"/>
        <pc:sldMkLst>
          <pc:docMk/>
          <pc:sldMk cId="3901627985" sldId="335"/>
        </pc:sldMkLst>
        <pc:spChg chg="del">
          <ac:chgData name="VITOR GERMANO BORTOLINI GIONGO" userId="401bda46-fe69-4f9e-b38c-2c9ff5dd8d3c" providerId="ADAL" clId="{239377CF-3DBD-4C3D-B61E-4CF465F9839A}" dt="2023-06-16T21:36:54.608" v="5079" actId="478"/>
          <ac:spMkLst>
            <pc:docMk/>
            <pc:sldMk cId="3901627985" sldId="335"/>
            <ac:spMk id="3" creationId="{B630581B-7150-049B-78B6-E2B40168A37C}"/>
          </ac:spMkLst>
        </pc:spChg>
        <pc:spChg chg="del">
          <ac:chgData name="VITOR GERMANO BORTOLINI GIONGO" userId="401bda46-fe69-4f9e-b38c-2c9ff5dd8d3c" providerId="ADAL" clId="{239377CF-3DBD-4C3D-B61E-4CF465F9839A}" dt="2023-06-16T21:36:58.831" v="5082" actId="478"/>
          <ac:spMkLst>
            <pc:docMk/>
            <pc:sldMk cId="3901627985" sldId="335"/>
            <ac:spMk id="4" creationId="{00000000-0000-0000-0000-000000000000}"/>
          </ac:spMkLst>
        </pc:spChg>
        <pc:spChg chg="add mod">
          <ac:chgData name="VITOR GERMANO BORTOLINI GIONGO" userId="401bda46-fe69-4f9e-b38c-2c9ff5dd8d3c" providerId="ADAL" clId="{239377CF-3DBD-4C3D-B61E-4CF465F9839A}" dt="2023-06-19T12:51:19.162" v="7481" actId="1076"/>
          <ac:spMkLst>
            <pc:docMk/>
            <pc:sldMk cId="3901627985" sldId="335"/>
            <ac:spMk id="5" creationId="{2966AC90-29DD-28C8-8CBB-880DEA0F5EDE}"/>
          </ac:spMkLst>
        </pc:spChg>
        <pc:spChg chg="add del mod">
          <ac:chgData name="VITOR GERMANO BORTOLINI GIONGO" userId="401bda46-fe69-4f9e-b38c-2c9ff5dd8d3c" providerId="ADAL" clId="{239377CF-3DBD-4C3D-B61E-4CF465F9839A}" dt="2023-06-16T21:44:20.753" v="5639"/>
          <ac:spMkLst>
            <pc:docMk/>
            <pc:sldMk cId="3901627985" sldId="335"/>
            <ac:spMk id="6" creationId="{1C085331-4A37-37CB-8947-B756CC10EB58}"/>
          </ac:spMkLst>
        </pc:spChg>
        <pc:spChg chg="add del mod">
          <ac:chgData name="VITOR GERMANO BORTOLINI GIONGO" userId="401bda46-fe69-4f9e-b38c-2c9ff5dd8d3c" providerId="ADAL" clId="{239377CF-3DBD-4C3D-B61E-4CF465F9839A}" dt="2023-06-16T21:44:20.753" v="5639"/>
          <ac:spMkLst>
            <pc:docMk/>
            <pc:sldMk cId="3901627985" sldId="335"/>
            <ac:spMk id="7" creationId="{29417A0D-55C8-189C-DA23-8350672BD994}"/>
          </ac:spMkLst>
        </pc:spChg>
        <pc:spChg chg="add del mod">
          <ac:chgData name="VITOR GERMANO BORTOLINI GIONGO" userId="401bda46-fe69-4f9e-b38c-2c9ff5dd8d3c" providerId="ADAL" clId="{239377CF-3DBD-4C3D-B61E-4CF465F9839A}" dt="2023-06-16T21:44:20.753" v="5639"/>
          <ac:spMkLst>
            <pc:docMk/>
            <pc:sldMk cId="3901627985" sldId="335"/>
            <ac:spMk id="8" creationId="{7FBBF0BC-EE72-B765-0592-4CE47FA8BC7A}"/>
          </ac:spMkLst>
        </pc:spChg>
        <pc:spChg chg="add del mod">
          <ac:chgData name="VITOR GERMANO BORTOLINI GIONGO" userId="401bda46-fe69-4f9e-b38c-2c9ff5dd8d3c" providerId="ADAL" clId="{239377CF-3DBD-4C3D-B61E-4CF465F9839A}" dt="2023-06-16T21:44:20.753" v="5639"/>
          <ac:spMkLst>
            <pc:docMk/>
            <pc:sldMk cId="3901627985" sldId="335"/>
            <ac:spMk id="9" creationId="{D798F546-2D96-EE90-87D5-FCD43DF9A08B}"/>
          </ac:spMkLst>
        </pc:spChg>
        <pc:spChg chg="add del mod">
          <ac:chgData name="VITOR GERMANO BORTOLINI GIONGO" userId="401bda46-fe69-4f9e-b38c-2c9ff5dd8d3c" providerId="ADAL" clId="{239377CF-3DBD-4C3D-B61E-4CF465F9839A}" dt="2023-06-16T21:44:20.753" v="5639"/>
          <ac:spMkLst>
            <pc:docMk/>
            <pc:sldMk cId="3901627985" sldId="335"/>
            <ac:spMk id="10" creationId="{8B7EFFB5-D29A-D0CB-6A45-F8584D1312D0}"/>
          </ac:spMkLst>
        </pc:spChg>
        <pc:spChg chg="add del mod">
          <ac:chgData name="VITOR GERMANO BORTOLINI GIONGO" userId="401bda46-fe69-4f9e-b38c-2c9ff5dd8d3c" providerId="ADAL" clId="{239377CF-3DBD-4C3D-B61E-4CF465F9839A}" dt="2023-06-16T21:44:20.753" v="5639"/>
          <ac:spMkLst>
            <pc:docMk/>
            <pc:sldMk cId="3901627985" sldId="335"/>
            <ac:spMk id="11" creationId="{7C729CB5-2F7E-4CBC-D4B2-92FAA4281B2F}"/>
          </ac:spMkLst>
        </pc:spChg>
        <pc:spChg chg="add del mod">
          <ac:chgData name="VITOR GERMANO BORTOLINI GIONGO" userId="401bda46-fe69-4f9e-b38c-2c9ff5dd8d3c" providerId="ADAL" clId="{239377CF-3DBD-4C3D-B61E-4CF465F9839A}" dt="2023-06-16T21:44:20.753" v="5639"/>
          <ac:spMkLst>
            <pc:docMk/>
            <pc:sldMk cId="3901627985" sldId="335"/>
            <ac:spMk id="12" creationId="{87EB2696-5A43-8301-041E-BCA19FAA96A0}"/>
          </ac:spMkLst>
        </pc:spChg>
        <pc:spChg chg="add del mod">
          <ac:chgData name="VITOR GERMANO BORTOLINI GIONGO" userId="401bda46-fe69-4f9e-b38c-2c9ff5dd8d3c" providerId="ADAL" clId="{239377CF-3DBD-4C3D-B61E-4CF465F9839A}" dt="2023-06-16T21:44:20.753" v="5639"/>
          <ac:spMkLst>
            <pc:docMk/>
            <pc:sldMk cId="3901627985" sldId="335"/>
            <ac:spMk id="13" creationId="{A51B9881-9078-DC0A-0C15-CFC197E1BF07}"/>
          </ac:spMkLst>
        </pc:spChg>
        <pc:spChg chg="add del mod">
          <ac:chgData name="VITOR GERMANO BORTOLINI GIONGO" userId="401bda46-fe69-4f9e-b38c-2c9ff5dd8d3c" providerId="ADAL" clId="{239377CF-3DBD-4C3D-B61E-4CF465F9839A}" dt="2023-06-16T21:44:20.753" v="5639"/>
          <ac:spMkLst>
            <pc:docMk/>
            <pc:sldMk cId="3901627985" sldId="335"/>
            <ac:spMk id="14" creationId="{A420B047-A18D-74AD-0B52-4AC30BEB2F08}"/>
          </ac:spMkLst>
        </pc:spChg>
        <pc:spChg chg="add del mod">
          <ac:chgData name="VITOR GERMANO BORTOLINI GIONGO" userId="401bda46-fe69-4f9e-b38c-2c9ff5dd8d3c" providerId="ADAL" clId="{239377CF-3DBD-4C3D-B61E-4CF465F9839A}" dt="2023-06-16T21:44:20.753" v="5639"/>
          <ac:spMkLst>
            <pc:docMk/>
            <pc:sldMk cId="3901627985" sldId="335"/>
            <ac:spMk id="15" creationId="{5B004875-64D1-BDCE-EE50-7DD8BA82F546}"/>
          </ac:spMkLst>
        </pc:spChg>
        <pc:spChg chg="add del mod">
          <ac:chgData name="VITOR GERMANO BORTOLINI GIONGO" userId="401bda46-fe69-4f9e-b38c-2c9ff5dd8d3c" providerId="ADAL" clId="{239377CF-3DBD-4C3D-B61E-4CF465F9839A}" dt="2023-06-16T21:44:20.753" v="5639"/>
          <ac:spMkLst>
            <pc:docMk/>
            <pc:sldMk cId="3901627985" sldId="335"/>
            <ac:spMk id="16" creationId="{2E54C46F-2530-9B33-55F4-66A1D09D4A8C}"/>
          </ac:spMkLst>
        </pc:spChg>
        <pc:spChg chg="add del mod">
          <ac:chgData name="VITOR GERMANO BORTOLINI GIONGO" userId="401bda46-fe69-4f9e-b38c-2c9ff5dd8d3c" providerId="ADAL" clId="{239377CF-3DBD-4C3D-B61E-4CF465F9839A}" dt="2023-06-16T21:44:20.753" v="5639"/>
          <ac:spMkLst>
            <pc:docMk/>
            <pc:sldMk cId="3901627985" sldId="335"/>
            <ac:spMk id="17" creationId="{F76D88A4-883B-191A-415A-61480847812B}"/>
          </ac:spMkLst>
        </pc:spChg>
        <pc:spChg chg="add del mod">
          <ac:chgData name="VITOR GERMANO BORTOLINI GIONGO" userId="401bda46-fe69-4f9e-b38c-2c9ff5dd8d3c" providerId="ADAL" clId="{239377CF-3DBD-4C3D-B61E-4CF465F9839A}" dt="2023-06-16T21:44:20.753" v="5639"/>
          <ac:spMkLst>
            <pc:docMk/>
            <pc:sldMk cId="3901627985" sldId="335"/>
            <ac:spMk id="18" creationId="{C9107D92-CB34-1735-B4F7-E909B9AC66CB}"/>
          </ac:spMkLst>
        </pc:spChg>
        <pc:spChg chg="add del mod">
          <ac:chgData name="VITOR GERMANO BORTOLINI GIONGO" userId="401bda46-fe69-4f9e-b38c-2c9ff5dd8d3c" providerId="ADAL" clId="{239377CF-3DBD-4C3D-B61E-4CF465F9839A}" dt="2023-06-16T21:44:20.753" v="5639"/>
          <ac:spMkLst>
            <pc:docMk/>
            <pc:sldMk cId="3901627985" sldId="335"/>
            <ac:spMk id="19" creationId="{47A327C1-2031-8AE5-0FB5-30A49C1259AC}"/>
          </ac:spMkLst>
        </pc:spChg>
        <pc:spChg chg="add del mod">
          <ac:chgData name="VITOR GERMANO BORTOLINI GIONGO" userId="401bda46-fe69-4f9e-b38c-2c9ff5dd8d3c" providerId="ADAL" clId="{239377CF-3DBD-4C3D-B61E-4CF465F9839A}" dt="2023-06-16T21:44:20.753" v="5639"/>
          <ac:spMkLst>
            <pc:docMk/>
            <pc:sldMk cId="3901627985" sldId="335"/>
            <ac:spMk id="20" creationId="{07CA14C3-D0B2-1B45-1C49-698BB872413A}"/>
          </ac:spMkLst>
        </pc:spChg>
        <pc:spChg chg="add del mod">
          <ac:chgData name="VITOR GERMANO BORTOLINI GIONGO" userId="401bda46-fe69-4f9e-b38c-2c9ff5dd8d3c" providerId="ADAL" clId="{239377CF-3DBD-4C3D-B61E-4CF465F9839A}" dt="2023-06-16T21:44:20.753" v="5639"/>
          <ac:spMkLst>
            <pc:docMk/>
            <pc:sldMk cId="3901627985" sldId="335"/>
            <ac:spMk id="21" creationId="{21700EDA-E08B-7BC6-7FB8-73E96451AA4C}"/>
          </ac:spMkLst>
        </pc:spChg>
      </pc:sldChg>
      <pc:sldChg chg="addSp delSp new mod">
        <pc:chgData name="VITOR GERMANO BORTOLINI GIONGO" userId="401bda46-fe69-4f9e-b38c-2c9ff5dd8d3c" providerId="ADAL" clId="{239377CF-3DBD-4C3D-B61E-4CF465F9839A}" dt="2023-06-16T21:51:30.300" v="5704" actId="22"/>
        <pc:sldMkLst>
          <pc:docMk/>
          <pc:sldMk cId="2498410579" sldId="336"/>
        </pc:sldMkLst>
        <pc:spChg chg="del">
          <ac:chgData name="VITOR GERMANO BORTOLINI GIONGO" userId="401bda46-fe69-4f9e-b38c-2c9ff5dd8d3c" providerId="ADAL" clId="{239377CF-3DBD-4C3D-B61E-4CF465F9839A}" dt="2023-06-16T21:51:29.836" v="5703" actId="478"/>
          <ac:spMkLst>
            <pc:docMk/>
            <pc:sldMk cId="2498410579" sldId="336"/>
            <ac:spMk id="2" creationId="{E53A368C-E290-085E-FBEC-C6F6325EA1BD}"/>
          </ac:spMkLst>
        </pc:spChg>
        <pc:spChg chg="del">
          <ac:chgData name="VITOR GERMANO BORTOLINI GIONGO" userId="401bda46-fe69-4f9e-b38c-2c9ff5dd8d3c" providerId="ADAL" clId="{239377CF-3DBD-4C3D-B61E-4CF465F9839A}" dt="2023-06-16T21:51:29.836" v="5703" actId="478"/>
          <ac:spMkLst>
            <pc:docMk/>
            <pc:sldMk cId="2498410579" sldId="336"/>
            <ac:spMk id="3" creationId="{B5110983-F914-46D0-D0BC-BA580081C4B4}"/>
          </ac:spMkLst>
        </pc:spChg>
        <pc:picChg chg="add">
          <ac:chgData name="VITOR GERMANO BORTOLINI GIONGO" userId="401bda46-fe69-4f9e-b38c-2c9ff5dd8d3c" providerId="ADAL" clId="{239377CF-3DBD-4C3D-B61E-4CF465F9839A}" dt="2023-06-16T21:51:30.300" v="5704" actId="22"/>
          <ac:picMkLst>
            <pc:docMk/>
            <pc:sldMk cId="2498410579" sldId="336"/>
            <ac:picMk id="5" creationId="{47AB7207-C3E9-4BD0-262F-FE90C5FFB6D1}"/>
          </ac:picMkLst>
        </pc:picChg>
      </pc:sldChg>
      <pc:sldChg chg="modSp add mod">
        <pc:chgData name="VITOR GERMANO BORTOLINI GIONGO" userId="401bda46-fe69-4f9e-b38c-2c9ff5dd8d3c" providerId="ADAL" clId="{239377CF-3DBD-4C3D-B61E-4CF465F9839A}" dt="2023-06-16T21:54:09.704" v="5762" actId="20577"/>
        <pc:sldMkLst>
          <pc:docMk/>
          <pc:sldMk cId="2711646982" sldId="337"/>
        </pc:sldMkLst>
        <pc:spChg chg="mod">
          <ac:chgData name="VITOR GERMANO BORTOLINI GIONGO" userId="401bda46-fe69-4f9e-b38c-2c9ff5dd8d3c" providerId="ADAL" clId="{239377CF-3DBD-4C3D-B61E-4CF465F9839A}" dt="2023-06-16T21:54:09.704" v="5762" actId="20577"/>
          <ac:spMkLst>
            <pc:docMk/>
            <pc:sldMk cId="2711646982" sldId="337"/>
            <ac:spMk id="4" creationId="{25F5D736-E541-27C1-D003-C89A133CFDB9}"/>
          </ac:spMkLst>
        </pc:spChg>
        <pc:spChg chg="mod">
          <ac:chgData name="VITOR GERMANO BORTOLINI GIONGO" userId="401bda46-fe69-4f9e-b38c-2c9ff5dd8d3c" providerId="ADAL" clId="{239377CF-3DBD-4C3D-B61E-4CF465F9839A}" dt="2023-06-16T21:52:38.032" v="5717" actId="14100"/>
          <ac:spMkLst>
            <pc:docMk/>
            <pc:sldMk cId="2711646982" sldId="337"/>
            <ac:spMk id="5" creationId="{4E223C61-A206-D51C-FA38-AFB8D6F2A477}"/>
          </ac:spMkLst>
        </pc:spChg>
      </pc:sldChg>
      <pc:sldChg chg="modSp add mod">
        <pc:chgData name="VITOR GERMANO BORTOLINI GIONGO" userId="401bda46-fe69-4f9e-b38c-2c9ff5dd8d3c" providerId="ADAL" clId="{239377CF-3DBD-4C3D-B61E-4CF465F9839A}" dt="2023-06-16T21:56:02.142" v="5823" actId="115"/>
        <pc:sldMkLst>
          <pc:docMk/>
          <pc:sldMk cId="2588207743" sldId="338"/>
        </pc:sldMkLst>
        <pc:spChg chg="mod">
          <ac:chgData name="VITOR GERMANO BORTOLINI GIONGO" userId="401bda46-fe69-4f9e-b38c-2c9ff5dd8d3c" providerId="ADAL" clId="{239377CF-3DBD-4C3D-B61E-4CF465F9839A}" dt="2023-06-16T21:56:02.142" v="5823" actId="115"/>
          <ac:spMkLst>
            <pc:docMk/>
            <pc:sldMk cId="2588207743" sldId="338"/>
            <ac:spMk id="4" creationId="{25F5D736-E541-27C1-D003-C89A133CFDB9}"/>
          </ac:spMkLst>
        </pc:spChg>
      </pc:sldChg>
      <pc:sldChg chg="modSp add mod">
        <pc:chgData name="VITOR GERMANO BORTOLINI GIONGO" userId="401bda46-fe69-4f9e-b38c-2c9ff5dd8d3c" providerId="ADAL" clId="{239377CF-3DBD-4C3D-B61E-4CF465F9839A}" dt="2023-06-16T21:58:38.301" v="5953" actId="20577"/>
        <pc:sldMkLst>
          <pc:docMk/>
          <pc:sldMk cId="431556560" sldId="339"/>
        </pc:sldMkLst>
        <pc:spChg chg="mod">
          <ac:chgData name="VITOR GERMANO BORTOLINI GIONGO" userId="401bda46-fe69-4f9e-b38c-2c9ff5dd8d3c" providerId="ADAL" clId="{239377CF-3DBD-4C3D-B61E-4CF465F9839A}" dt="2023-06-16T21:58:38.301" v="5953" actId="20577"/>
          <ac:spMkLst>
            <pc:docMk/>
            <pc:sldMk cId="431556560" sldId="339"/>
            <ac:spMk id="4" creationId="{25F5D736-E541-27C1-D003-C89A133CFDB9}"/>
          </ac:spMkLst>
        </pc:spChg>
        <pc:spChg chg="mod">
          <ac:chgData name="VITOR GERMANO BORTOLINI GIONGO" userId="401bda46-fe69-4f9e-b38c-2c9ff5dd8d3c" providerId="ADAL" clId="{239377CF-3DBD-4C3D-B61E-4CF465F9839A}" dt="2023-06-16T21:57:33.620" v="5845" actId="20577"/>
          <ac:spMkLst>
            <pc:docMk/>
            <pc:sldMk cId="431556560" sldId="339"/>
            <ac:spMk id="5" creationId="{4E223C61-A206-D51C-FA38-AFB8D6F2A477}"/>
          </ac:spMkLst>
        </pc:spChg>
      </pc:sldChg>
      <pc:sldChg chg="modSp add mod">
        <pc:chgData name="VITOR GERMANO BORTOLINI GIONGO" userId="401bda46-fe69-4f9e-b38c-2c9ff5dd8d3c" providerId="ADAL" clId="{239377CF-3DBD-4C3D-B61E-4CF465F9839A}" dt="2023-06-16T21:59:05.764" v="5956"/>
        <pc:sldMkLst>
          <pc:docMk/>
          <pc:sldMk cId="585085012" sldId="340"/>
        </pc:sldMkLst>
        <pc:spChg chg="mod">
          <ac:chgData name="VITOR GERMANO BORTOLINI GIONGO" userId="401bda46-fe69-4f9e-b38c-2c9ff5dd8d3c" providerId="ADAL" clId="{239377CF-3DBD-4C3D-B61E-4CF465F9839A}" dt="2023-06-16T21:59:05.764" v="5956"/>
          <ac:spMkLst>
            <pc:docMk/>
            <pc:sldMk cId="585085012" sldId="340"/>
            <ac:spMk id="4" creationId="{00000000-0000-0000-0000-000000000000}"/>
          </ac:spMkLst>
        </pc:spChg>
      </pc:sldChg>
      <pc:sldChg chg="addSp modSp add mod">
        <pc:chgData name="VITOR GERMANO BORTOLINI GIONGO" userId="401bda46-fe69-4f9e-b38c-2c9ff5dd8d3c" providerId="ADAL" clId="{239377CF-3DBD-4C3D-B61E-4CF465F9839A}" dt="2023-06-16T22:02:44.572" v="6057" actId="20577"/>
        <pc:sldMkLst>
          <pc:docMk/>
          <pc:sldMk cId="1770301284" sldId="341"/>
        </pc:sldMkLst>
        <pc:spChg chg="add mod">
          <ac:chgData name="VITOR GERMANO BORTOLINI GIONGO" userId="401bda46-fe69-4f9e-b38c-2c9ff5dd8d3c" providerId="ADAL" clId="{239377CF-3DBD-4C3D-B61E-4CF465F9839A}" dt="2023-06-16T22:02:44.572" v="6057" actId="20577"/>
          <ac:spMkLst>
            <pc:docMk/>
            <pc:sldMk cId="1770301284" sldId="341"/>
            <ac:spMk id="2" creationId="{F03FC277-2931-44C0-1E79-36EF0A79640B}"/>
          </ac:spMkLst>
        </pc:spChg>
      </pc:sldChg>
      <pc:sldChg chg="modSp add mod">
        <pc:chgData name="VITOR GERMANO BORTOLINI GIONGO" userId="401bda46-fe69-4f9e-b38c-2c9ff5dd8d3c" providerId="ADAL" clId="{239377CF-3DBD-4C3D-B61E-4CF465F9839A}" dt="2023-06-19T12:54:53.576" v="7522" actId="20577"/>
        <pc:sldMkLst>
          <pc:docMk/>
          <pc:sldMk cId="1310869003" sldId="342"/>
        </pc:sldMkLst>
        <pc:spChg chg="mod">
          <ac:chgData name="VITOR GERMANO BORTOLINI GIONGO" userId="401bda46-fe69-4f9e-b38c-2c9ff5dd8d3c" providerId="ADAL" clId="{239377CF-3DBD-4C3D-B61E-4CF465F9839A}" dt="2023-06-19T12:54:53.576" v="7522" actId="20577"/>
          <ac:spMkLst>
            <pc:docMk/>
            <pc:sldMk cId="1310869003" sldId="342"/>
            <ac:spMk id="2" creationId="{F03FC277-2931-44C0-1E79-36EF0A79640B}"/>
          </ac:spMkLst>
        </pc:spChg>
      </pc:sldChg>
      <pc:sldChg chg="modSp add mod">
        <pc:chgData name="VITOR GERMANO BORTOLINI GIONGO" userId="401bda46-fe69-4f9e-b38c-2c9ff5dd8d3c" providerId="ADAL" clId="{239377CF-3DBD-4C3D-B61E-4CF465F9839A}" dt="2023-06-16T22:08:49.969" v="6208"/>
        <pc:sldMkLst>
          <pc:docMk/>
          <pc:sldMk cId="3161380361" sldId="343"/>
        </pc:sldMkLst>
        <pc:spChg chg="mod">
          <ac:chgData name="VITOR GERMANO BORTOLINI GIONGO" userId="401bda46-fe69-4f9e-b38c-2c9ff5dd8d3c" providerId="ADAL" clId="{239377CF-3DBD-4C3D-B61E-4CF465F9839A}" dt="2023-06-16T22:08:49.969" v="6208"/>
          <ac:spMkLst>
            <pc:docMk/>
            <pc:sldMk cId="3161380361" sldId="343"/>
            <ac:spMk id="2" creationId="{F03FC277-2931-44C0-1E79-36EF0A79640B}"/>
          </ac:spMkLst>
        </pc:spChg>
      </pc:sldChg>
      <pc:sldChg chg="modSp add mod">
        <pc:chgData name="VITOR GERMANO BORTOLINI GIONGO" userId="401bda46-fe69-4f9e-b38c-2c9ff5dd8d3c" providerId="ADAL" clId="{239377CF-3DBD-4C3D-B61E-4CF465F9839A}" dt="2023-06-19T12:58:46.443" v="7550" actId="20577"/>
        <pc:sldMkLst>
          <pc:docMk/>
          <pc:sldMk cId="3720901492" sldId="344"/>
        </pc:sldMkLst>
        <pc:spChg chg="mod">
          <ac:chgData name="VITOR GERMANO BORTOLINI GIONGO" userId="401bda46-fe69-4f9e-b38c-2c9ff5dd8d3c" providerId="ADAL" clId="{239377CF-3DBD-4C3D-B61E-4CF465F9839A}" dt="2023-06-19T12:58:46.443" v="7550" actId="20577"/>
          <ac:spMkLst>
            <pc:docMk/>
            <pc:sldMk cId="3720901492" sldId="344"/>
            <ac:spMk id="2" creationId="{F03FC277-2931-44C0-1E79-36EF0A79640B}"/>
          </ac:spMkLst>
        </pc:spChg>
      </pc:sldChg>
      <pc:sldChg chg="modSp add mod">
        <pc:chgData name="VITOR GERMANO BORTOLINI GIONGO" userId="401bda46-fe69-4f9e-b38c-2c9ff5dd8d3c" providerId="ADAL" clId="{239377CF-3DBD-4C3D-B61E-4CF465F9839A}" dt="2023-06-19T13:00:33.833" v="7552" actId="20577"/>
        <pc:sldMkLst>
          <pc:docMk/>
          <pc:sldMk cId="1936385418" sldId="345"/>
        </pc:sldMkLst>
        <pc:spChg chg="mod">
          <ac:chgData name="VITOR GERMANO BORTOLINI GIONGO" userId="401bda46-fe69-4f9e-b38c-2c9ff5dd8d3c" providerId="ADAL" clId="{239377CF-3DBD-4C3D-B61E-4CF465F9839A}" dt="2023-06-19T13:00:33.833" v="7552" actId="20577"/>
          <ac:spMkLst>
            <pc:docMk/>
            <pc:sldMk cId="1936385418" sldId="345"/>
            <ac:spMk id="2" creationId="{F03FC277-2931-44C0-1E79-36EF0A79640B}"/>
          </ac:spMkLst>
        </pc:spChg>
      </pc:sldChg>
      <pc:sldChg chg="modSp add mod">
        <pc:chgData name="VITOR GERMANO BORTOLINI GIONGO" userId="401bda46-fe69-4f9e-b38c-2c9ff5dd8d3c" providerId="ADAL" clId="{239377CF-3DBD-4C3D-B61E-4CF465F9839A}" dt="2023-06-16T22:16:20.625" v="6417"/>
        <pc:sldMkLst>
          <pc:docMk/>
          <pc:sldMk cId="2650328598" sldId="346"/>
        </pc:sldMkLst>
        <pc:spChg chg="mod">
          <ac:chgData name="VITOR GERMANO BORTOLINI GIONGO" userId="401bda46-fe69-4f9e-b38c-2c9ff5dd8d3c" providerId="ADAL" clId="{239377CF-3DBD-4C3D-B61E-4CF465F9839A}" dt="2023-06-16T22:12:25.310" v="6366" actId="20577"/>
          <ac:spMkLst>
            <pc:docMk/>
            <pc:sldMk cId="2650328598" sldId="346"/>
            <ac:spMk id="2" creationId="{F03FC277-2931-44C0-1E79-36EF0A79640B}"/>
          </ac:spMkLst>
        </pc:spChg>
        <pc:spChg chg="mod">
          <ac:chgData name="VITOR GERMANO BORTOLINI GIONGO" userId="401bda46-fe69-4f9e-b38c-2c9ff5dd8d3c" providerId="ADAL" clId="{239377CF-3DBD-4C3D-B61E-4CF465F9839A}" dt="2023-06-16T22:16:20.625" v="6417"/>
          <ac:spMkLst>
            <pc:docMk/>
            <pc:sldMk cId="2650328598" sldId="346"/>
            <ac:spMk id="3" creationId="{A23D6BA9-A03A-4086-3856-885464E37215}"/>
          </ac:spMkLst>
        </pc:spChg>
      </pc:sldChg>
      <pc:sldChg chg="modSp add mod">
        <pc:chgData name="VITOR GERMANO BORTOLINI GIONGO" userId="401bda46-fe69-4f9e-b38c-2c9ff5dd8d3c" providerId="ADAL" clId="{239377CF-3DBD-4C3D-B61E-4CF465F9839A}" dt="2023-06-16T22:15:57.914" v="6411" actId="1076"/>
        <pc:sldMkLst>
          <pc:docMk/>
          <pc:sldMk cId="2980188644" sldId="347"/>
        </pc:sldMkLst>
        <pc:spChg chg="mod">
          <ac:chgData name="VITOR GERMANO BORTOLINI GIONGO" userId="401bda46-fe69-4f9e-b38c-2c9ff5dd8d3c" providerId="ADAL" clId="{239377CF-3DBD-4C3D-B61E-4CF465F9839A}" dt="2023-06-16T22:15:57.914" v="6411" actId="1076"/>
          <ac:spMkLst>
            <pc:docMk/>
            <pc:sldMk cId="2980188644" sldId="347"/>
            <ac:spMk id="3" creationId="{169FF02B-2966-0836-DABA-28AE0B6F931B}"/>
          </ac:spMkLst>
        </pc:spChg>
      </pc:sldChg>
      <pc:sldChg chg="modSp add mod ord">
        <pc:chgData name="VITOR GERMANO BORTOLINI GIONGO" userId="401bda46-fe69-4f9e-b38c-2c9ff5dd8d3c" providerId="ADAL" clId="{239377CF-3DBD-4C3D-B61E-4CF465F9839A}" dt="2023-06-16T22:26:29.599" v="6845" actId="20577"/>
        <pc:sldMkLst>
          <pc:docMk/>
          <pc:sldMk cId="544194346" sldId="348"/>
        </pc:sldMkLst>
        <pc:spChg chg="mod">
          <ac:chgData name="VITOR GERMANO BORTOLINI GIONGO" userId="401bda46-fe69-4f9e-b38c-2c9ff5dd8d3c" providerId="ADAL" clId="{239377CF-3DBD-4C3D-B61E-4CF465F9839A}" dt="2023-06-16T22:26:29.599" v="6845" actId="20577"/>
          <ac:spMkLst>
            <pc:docMk/>
            <pc:sldMk cId="544194346" sldId="348"/>
            <ac:spMk id="2" creationId="{F03FC277-2931-44C0-1E79-36EF0A79640B}"/>
          </ac:spMkLst>
        </pc:spChg>
        <pc:spChg chg="mod">
          <ac:chgData name="VITOR GERMANO BORTOLINI GIONGO" userId="401bda46-fe69-4f9e-b38c-2c9ff5dd8d3c" providerId="ADAL" clId="{239377CF-3DBD-4C3D-B61E-4CF465F9839A}" dt="2023-06-16T22:16:26.853" v="6420" actId="20577"/>
          <ac:spMkLst>
            <pc:docMk/>
            <pc:sldMk cId="544194346" sldId="348"/>
            <ac:spMk id="3" creationId="{A23D6BA9-A03A-4086-3856-885464E37215}"/>
          </ac:spMkLst>
        </pc:spChg>
      </pc:sldChg>
      <pc:sldChg chg="add del">
        <pc:chgData name="VITOR GERMANO BORTOLINI GIONGO" userId="401bda46-fe69-4f9e-b38c-2c9ff5dd8d3c" providerId="ADAL" clId="{239377CF-3DBD-4C3D-B61E-4CF465F9839A}" dt="2023-06-16T22:15:40.486" v="6404" actId="47"/>
        <pc:sldMkLst>
          <pc:docMk/>
          <pc:sldMk cId="3927848789" sldId="348"/>
        </pc:sldMkLst>
      </pc:sldChg>
      <pc:sldChg chg="addSp delSp modSp add mod">
        <pc:chgData name="VITOR GERMANO BORTOLINI GIONGO" userId="401bda46-fe69-4f9e-b38c-2c9ff5dd8d3c" providerId="ADAL" clId="{239377CF-3DBD-4C3D-B61E-4CF465F9839A}" dt="2023-06-19T13:06:07.892" v="7662" actId="14100"/>
        <pc:sldMkLst>
          <pc:docMk/>
          <pc:sldMk cId="1155147629" sldId="349"/>
        </pc:sldMkLst>
        <pc:spChg chg="mod">
          <ac:chgData name="VITOR GERMANO BORTOLINI GIONGO" userId="401bda46-fe69-4f9e-b38c-2c9ff5dd8d3c" providerId="ADAL" clId="{239377CF-3DBD-4C3D-B61E-4CF465F9839A}" dt="2023-06-16T22:19:09.776" v="6664" actId="20577"/>
          <ac:spMkLst>
            <pc:docMk/>
            <pc:sldMk cId="1155147629" sldId="349"/>
            <ac:spMk id="2" creationId="{F03FC277-2931-44C0-1E79-36EF0A79640B}"/>
          </ac:spMkLst>
        </pc:spChg>
        <pc:spChg chg="add mod">
          <ac:chgData name="VITOR GERMANO BORTOLINI GIONGO" userId="401bda46-fe69-4f9e-b38c-2c9ff5dd8d3c" providerId="ADAL" clId="{239377CF-3DBD-4C3D-B61E-4CF465F9839A}" dt="2023-06-16T22:25:59.179" v="6842" actId="404"/>
          <ac:spMkLst>
            <pc:docMk/>
            <pc:sldMk cId="1155147629" sldId="349"/>
            <ac:spMk id="4" creationId="{43B97F2D-0A8A-31A6-CF8B-9A720DF82713}"/>
          </ac:spMkLst>
        </pc:spChg>
        <pc:spChg chg="add del mod">
          <ac:chgData name="VITOR GERMANO BORTOLINI GIONGO" userId="401bda46-fe69-4f9e-b38c-2c9ff5dd8d3c" providerId="ADAL" clId="{239377CF-3DBD-4C3D-B61E-4CF465F9839A}" dt="2023-06-16T22:22:19.732" v="6675" actId="478"/>
          <ac:spMkLst>
            <pc:docMk/>
            <pc:sldMk cId="1155147629" sldId="349"/>
            <ac:spMk id="5" creationId="{7E1F1029-E6D9-18E3-A56F-D97A0F73E859}"/>
          </ac:spMkLst>
        </pc:spChg>
        <pc:spChg chg="add del mod">
          <ac:chgData name="VITOR GERMANO BORTOLINI GIONGO" userId="401bda46-fe69-4f9e-b38c-2c9ff5dd8d3c" providerId="ADAL" clId="{239377CF-3DBD-4C3D-B61E-4CF465F9839A}" dt="2023-06-16T22:22:25.827" v="6678" actId="478"/>
          <ac:spMkLst>
            <pc:docMk/>
            <pc:sldMk cId="1155147629" sldId="349"/>
            <ac:spMk id="6" creationId="{890C9F88-38A4-B889-542F-13E7E09F4B3E}"/>
          </ac:spMkLst>
        </pc:spChg>
        <pc:spChg chg="add del mod">
          <ac:chgData name="VITOR GERMANO BORTOLINI GIONGO" userId="401bda46-fe69-4f9e-b38c-2c9ff5dd8d3c" providerId="ADAL" clId="{239377CF-3DBD-4C3D-B61E-4CF465F9839A}" dt="2023-06-19T13:05:21.521" v="7628" actId="478"/>
          <ac:spMkLst>
            <pc:docMk/>
            <pc:sldMk cId="1155147629" sldId="349"/>
            <ac:spMk id="6" creationId="{9FA7CD05-87DC-796D-D8B2-B296C4B36D6B}"/>
          </ac:spMkLst>
        </pc:spChg>
        <pc:spChg chg="add mod">
          <ac:chgData name="VITOR GERMANO BORTOLINI GIONGO" userId="401bda46-fe69-4f9e-b38c-2c9ff5dd8d3c" providerId="ADAL" clId="{239377CF-3DBD-4C3D-B61E-4CF465F9839A}" dt="2023-06-16T22:25:59.179" v="6842" actId="404"/>
          <ac:spMkLst>
            <pc:docMk/>
            <pc:sldMk cId="1155147629" sldId="349"/>
            <ac:spMk id="7" creationId="{326E631E-226E-7AA3-7E21-68A91A3225C2}"/>
          </ac:spMkLst>
        </pc:spChg>
        <pc:spChg chg="add mod">
          <ac:chgData name="VITOR GERMANO BORTOLINI GIONGO" userId="401bda46-fe69-4f9e-b38c-2c9ff5dd8d3c" providerId="ADAL" clId="{239377CF-3DBD-4C3D-B61E-4CF465F9839A}" dt="2023-06-16T22:25:59.179" v="6842" actId="404"/>
          <ac:spMkLst>
            <pc:docMk/>
            <pc:sldMk cId="1155147629" sldId="349"/>
            <ac:spMk id="8" creationId="{EE2971EC-6BE1-6C2D-3A3F-A80231F07B2F}"/>
          </ac:spMkLst>
        </pc:spChg>
        <pc:spChg chg="add mod">
          <ac:chgData name="VITOR GERMANO BORTOLINI GIONGO" userId="401bda46-fe69-4f9e-b38c-2c9ff5dd8d3c" providerId="ADAL" clId="{239377CF-3DBD-4C3D-B61E-4CF465F9839A}" dt="2023-06-16T22:25:43.556" v="6840" actId="207"/>
          <ac:spMkLst>
            <pc:docMk/>
            <pc:sldMk cId="1155147629" sldId="349"/>
            <ac:spMk id="9" creationId="{242C5C09-12D0-7DC2-D4BD-1E6D81CDCAB3}"/>
          </ac:spMkLst>
        </pc:spChg>
        <pc:spChg chg="add mod">
          <ac:chgData name="VITOR GERMANO BORTOLINI GIONGO" userId="401bda46-fe69-4f9e-b38c-2c9ff5dd8d3c" providerId="ADAL" clId="{239377CF-3DBD-4C3D-B61E-4CF465F9839A}" dt="2023-06-19T13:06:05.206" v="7661" actId="14100"/>
          <ac:spMkLst>
            <pc:docMk/>
            <pc:sldMk cId="1155147629" sldId="349"/>
            <ac:spMk id="10" creationId="{D76C2D01-C3F0-652C-4C56-90B9A0EFFF07}"/>
          </ac:spMkLst>
        </pc:spChg>
        <pc:spChg chg="add mod">
          <ac:chgData name="VITOR GERMANO BORTOLINI GIONGO" userId="401bda46-fe69-4f9e-b38c-2c9ff5dd8d3c" providerId="ADAL" clId="{239377CF-3DBD-4C3D-B61E-4CF465F9839A}" dt="2023-06-19T13:05:03.684" v="7616" actId="14100"/>
          <ac:spMkLst>
            <pc:docMk/>
            <pc:sldMk cId="1155147629" sldId="349"/>
            <ac:spMk id="11" creationId="{E7F18783-39EE-A609-D05A-2DB75FE44E39}"/>
          </ac:spMkLst>
        </pc:spChg>
        <pc:spChg chg="add mod">
          <ac:chgData name="VITOR GERMANO BORTOLINI GIONGO" userId="401bda46-fe69-4f9e-b38c-2c9ff5dd8d3c" providerId="ADAL" clId="{239377CF-3DBD-4C3D-B61E-4CF465F9839A}" dt="2023-06-16T22:24:51.113" v="6780" actId="20577"/>
          <ac:spMkLst>
            <pc:docMk/>
            <pc:sldMk cId="1155147629" sldId="349"/>
            <ac:spMk id="12" creationId="{1ACD08BE-A1DF-C627-AE36-16B3ADB3A07F}"/>
          </ac:spMkLst>
        </pc:spChg>
        <pc:spChg chg="add mod">
          <ac:chgData name="VITOR GERMANO BORTOLINI GIONGO" userId="401bda46-fe69-4f9e-b38c-2c9ff5dd8d3c" providerId="ADAL" clId="{239377CF-3DBD-4C3D-B61E-4CF465F9839A}" dt="2023-06-16T22:24:54.364" v="6781" actId="571"/>
          <ac:spMkLst>
            <pc:docMk/>
            <pc:sldMk cId="1155147629" sldId="349"/>
            <ac:spMk id="13" creationId="{492B37B3-176E-0BEF-BB86-9F596BCF2CB2}"/>
          </ac:spMkLst>
        </pc:spChg>
        <pc:spChg chg="add mod">
          <ac:chgData name="VITOR GERMANO BORTOLINI GIONGO" userId="401bda46-fe69-4f9e-b38c-2c9ff5dd8d3c" providerId="ADAL" clId="{239377CF-3DBD-4C3D-B61E-4CF465F9839A}" dt="2023-06-16T22:24:58.722" v="6785" actId="20577"/>
          <ac:spMkLst>
            <pc:docMk/>
            <pc:sldMk cId="1155147629" sldId="349"/>
            <ac:spMk id="14" creationId="{B90847DF-36F3-31E3-0754-BF6417A62F4B}"/>
          </ac:spMkLst>
        </pc:spChg>
        <pc:spChg chg="add mod">
          <ac:chgData name="VITOR GERMANO BORTOLINI GIONGO" userId="401bda46-fe69-4f9e-b38c-2c9ff5dd8d3c" providerId="ADAL" clId="{239377CF-3DBD-4C3D-B61E-4CF465F9839A}" dt="2023-06-19T13:06:07.892" v="7662" actId="14100"/>
          <ac:spMkLst>
            <pc:docMk/>
            <pc:sldMk cId="1155147629" sldId="349"/>
            <ac:spMk id="15" creationId="{2EB9ACAB-0A05-579E-FD07-332C8934A783}"/>
          </ac:spMkLst>
        </pc:spChg>
        <pc:spChg chg="add mod">
          <ac:chgData name="VITOR GERMANO BORTOLINI GIONGO" userId="401bda46-fe69-4f9e-b38c-2c9ff5dd8d3c" providerId="ADAL" clId="{239377CF-3DBD-4C3D-B61E-4CF465F9839A}" dt="2023-06-19T13:05:18.782" v="7627" actId="20577"/>
          <ac:spMkLst>
            <pc:docMk/>
            <pc:sldMk cId="1155147629" sldId="349"/>
            <ac:spMk id="16" creationId="{4C44CAA4-D3EE-E0DA-573A-708BEECA3B27}"/>
          </ac:spMkLst>
        </pc:spChg>
        <pc:spChg chg="add mod">
          <ac:chgData name="VITOR GERMANO BORTOLINI GIONGO" userId="401bda46-fe69-4f9e-b38c-2c9ff5dd8d3c" providerId="ADAL" clId="{239377CF-3DBD-4C3D-B61E-4CF465F9839A}" dt="2023-06-19T13:05:49.379" v="7660" actId="20577"/>
          <ac:spMkLst>
            <pc:docMk/>
            <pc:sldMk cId="1155147629" sldId="349"/>
            <ac:spMk id="17" creationId="{BFF38D5B-E3F1-2F56-91A0-EF4C389FF64E}"/>
          </ac:spMkLst>
        </pc:spChg>
      </pc:sldChg>
      <pc:sldChg chg="addSp delSp modSp new mod">
        <pc:chgData name="VITOR GERMANO BORTOLINI GIONGO" userId="401bda46-fe69-4f9e-b38c-2c9ff5dd8d3c" providerId="ADAL" clId="{239377CF-3DBD-4C3D-B61E-4CF465F9839A}" dt="2023-06-17T19:11:47.473" v="6933" actId="1076"/>
        <pc:sldMkLst>
          <pc:docMk/>
          <pc:sldMk cId="2283718712" sldId="350"/>
        </pc:sldMkLst>
        <pc:spChg chg="del">
          <ac:chgData name="VITOR GERMANO BORTOLINI GIONGO" userId="401bda46-fe69-4f9e-b38c-2c9ff5dd8d3c" providerId="ADAL" clId="{239377CF-3DBD-4C3D-B61E-4CF465F9839A}" dt="2023-06-17T19:10:05.707" v="6847" actId="478"/>
          <ac:spMkLst>
            <pc:docMk/>
            <pc:sldMk cId="2283718712" sldId="350"/>
            <ac:spMk id="2" creationId="{E0A9B95F-F59A-B6CA-769D-EDFC2B4FAFE6}"/>
          </ac:spMkLst>
        </pc:spChg>
        <pc:spChg chg="del">
          <ac:chgData name="VITOR GERMANO BORTOLINI GIONGO" userId="401bda46-fe69-4f9e-b38c-2c9ff5dd8d3c" providerId="ADAL" clId="{239377CF-3DBD-4C3D-B61E-4CF465F9839A}" dt="2023-06-17T19:10:05.707" v="6847" actId="478"/>
          <ac:spMkLst>
            <pc:docMk/>
            <pc:sldMk cId="2283718712" sldId="350"/>
            <ac:spMk id="3" creationId="{C48AD33A-F23E-35A9-C277-EA363BE19E0E}"/>
          </ac:spMkLst>
        </pc:spChg>
        <pc:spChg chg="add mod">
          <ac:chgData name="VITOR GERMANO BORTOLINI GIONGO" userId="401bda46-fe69-4f9e-b38c-2c9ff5dd8d3c" providerId="ADAL" clId="{239377CF-3DBD-4C3D-B61E-4CF465F9839A}" dt="2023-06-17T19:11:43.657" v="6932" actId="403"/>
          <ac:spMkLst>
            <pc:docMk/>
            <pc:sldMk cId="2283718712" sldId="350"/>
            <ac:spMk id="9" creationId="{2128D817-C84C-C90E-C1BC-7673E441136A}"/>
          </ac:spMkLst>
        </pc:spChg>
        <pc:picChg chg="add mod">
          <ac:chgData name="VITOR GERMANO BORTOLINI GIONGO" userId="401bda46-fe69-4f9e-b38c-2c9ff5dd8d3c" providerId="ADAL" clId="{239377CF-3DBD-4C3D-B61E-4CF465F9839A}" dt="2023-06-17T19:11:47.473" v="6933" actId="1076"/>
          <ac:picMkLst>
            <pc:docMk/>
            <pc:sldMk cId="2283718712" sldId="350"/>
            <ac:picMk id="5" creationId="{511A7D44-B66B-18B8-75C9-0CB45CD8D7F1}"/>
          </ac:picMkLst>
        </pc:picChg>
        <pc:picChg chg="add mod">
          <ac:chgData name="VITOR GERMANO BORTOLINI GIONGO" userId="401bda46-fe69-4f9e-b38c-2c9ff5dd8d3c" providerId="ADAL" clId="{239377CF-3DBD-4C3D-B61E-4CF465F9839A}" dt="2023-06-17T19:11:47.473" v="6933" actId="1076"/>
          <ac:picMkLst>
            <pc:docMk/>
            <pc:sldMk cId="2283718712" sldId="350"/>
            <ac:picMk id="7" creationId="{5C16D02B-1501-5260-E8F0-411D041C82D4}"/>
          </ac:picMkLst>
        </pc:picChg>
      </pc:sldChg>
      <pc:sldChg chg="addSp delSp modSp new mod setBg">
        <pc:chgData name="VITOR GERMANO BORTOLINI GIONGO" userId="401bda46-fe69-4f9e-b38c-2c9ff5dd8d3c" providerId="ADAL" clId="{239377CF-3DBD-4C3D-B61E-4CF465F9839A}" dt="2023-06-19T13:03:54.378" v="7587" actId="1076"/>
        <pc:sldMkLst>
          <pc:docMk/>
          <pc:sldMk cId="774118786" sldId="351"/>
        </pc:sldMkLst>
        <pc:spChg chg="del">
          <ac:chgData name="VITOR GERMANO BORTOLINI GIONGO" userId="401bda46-fe69-4f9e-b38c-2c9ff5dd8d3c" providerId="ADAL" clId="{239377CF-3DBD-4C3D-B61E-4CF465F9839A}" dt="2023-06-17T19:21:48.594" v="6935" actId="478"/>
          <ac:spMkLst>
            <pc:docMk/>
            <pc:sldMk cId="774118786" sldId="351"/>
            <ac:spMk id="2" creationId="{962FB5E1-7DA6-B33F-3546-9DB747722329}"/>
          </ac:spMkLst>
        </pc:spChg>
        <pc:spChg chg="del">
          <ac:chgData name="VITOR GERMANO BORTOLINI GIONGO" userId="401bda46-fe69-4f9e-b38c-2c9ff5dd8d3c" providerId="ADAL" clId="{239377CF-3DBD-4C3D-B61E-4CF465F9839A}" dt="2023-06-17T19:21:48.594" v="6935" actId="478"/>
          <ac:spMkLst>
            <pc:docMk/>
            <pc:sldMk cId="774118786" sldId="351"/>
            <ac:spMk id="3" creationId="{FE604C78-B005-55D4-B174-5FC9B72FEA55}"/>
          </ac:spMkLst>
        </pc:spChg>
        <pc:spChg chg="add mod">
          <ac:chgData name="VITOR GERMANO BORTOLINI GIONGO" userId="401bda46-fe69-4f9e-b38c-2c9ff5dd8d3c" providerId="ADAL" clId="{239377CF-3DBD-4C3D-B61E-4CF465F9839A}" dt="2023-06-19T13:03:12.734" v="7568" actId="26606"/>
          <ac:spMkLst>
            <pc:docMk/>
            <pc:sldMk cId="774118786" sldId="351"/>
            <ac:spMk id="4" creationId="{BFAED985-C2DB-CA01-3744-A7FC049A7817}"/>
          </ac:spMkLst>
        </pc:spChg>
        <pc:spChg chg="add del">
          <ac:chgData name="VITOR GERMANO BORTOLINI GIONGO" userId="401bda46-fe69-4f9e-b38c-2c9ff5dd8d3c" providerId="ADAL" clId="{239377CF-3DBD-4C3D-B61E-4CF465F9839A}" dt="2023-06-19T13:03:12.734" v="7568" actId="26606"/>
          <ac:spMkLst>
            <pc:docMk/>
            <pc:sldMk cId="774118786" sldId="351"/>
            <ac:spMk id="15" creationId="{72018E1B-E0B9-4440-AFF3-4112E50A2763}"/>
          </ac:spMkLst>
        </pc:spChg>
        <pc:picChg chg="add mod ord">
          <ac:chgData name="VITOR GERMANO BORTOLINI GIONGO" userId="401bda46-fe69-4f9e-b38c-2c9ff5dd8d3c" providerId="ADAL" clId="{239377CF-3DBD-4C3D-B61E-4CF465F9839A}" dt="2023-06-19T13:03:51.512" v="7585" actId="1076"/>
          <ac:picMkLst>
            <pc:docMk/>
            <pc:sldMk cId="774118786" sldId="351"/>
            <ac:picMk id="3" creationId="{129E9641-CFC4-F0F1-6573-F6D80A2DC66A}"/>
          </ac:picMkLst>
        </pc:picChg>
        <pc:picChg chg="add mod ord">
          <ac:chgData name="VITOR GERMANO BORTOLINI GIONGO" userId="401bda46-fe69-4f9e-b38c-2c9ff5dd8d3c" providerId="ADAL" clId="{239377CF-3DBD-4C3D-B61E-4CF465F9839A}" dt="2023-06-19T13:03:53.199" v="7586" actId="1076"/>
          <ac:picMkLst>
            <pc:docMk/>
            <pc:sldMk cId="774118786" sldId="351"/>
            <ac:picMk id="6" creationId="{D9CD143B-FC2F-1768-2B63-88A199187B3E}"/>
          </ac:picMkLst>
        </pc:picChg>
        <pc:picChg chg="add mod">
          <ac:chgData name="VITOR GERMANO BORTOLINI GIONGO" userId="401bda46-fe69-4f9e-b38c-2c9ff5dd8d3c" providerId="ADAL" clId="{239377CF-3DBD-4C3D-B61E-4CF465F9839A}" dt="2023-06-19T13:03:54.378" v="7587" actId="1076"/>
          <ac:picMkLst>
            <pc:docMk/>
            <pc:sldMk cId="774118786" sldId="351"/>
            <ac:picMk id="8" creationId="{1595AA0B-5787-31B7-C58A-84F63F58994B}"/>
          </ac:picMkLst>
        </pc:picChg>
        <pc:picChg chg="add mod">
          <ac:chgData name="VITOR GERMANO BORTOLINI GIONGO" userId="401bda46-fe69-4f9e-b38c-2c9ff5dd8d3c" providerId="ADAL" clId="{239377CF-3DBD-4C3D-B61E-4CF465F9839A}" dt="2023-06-19T13:03:49.992" v="7584" actId="1076"/>
          <ac:picMkLst>
            <pc:docMk/>
            <pc:sldMk cId="774118786" sldId="351"/>
            <ac:picMk id="10" creationId="{234B246F-94B5-B7F8-29FD-F9A5F29D5AF6}"/>
          </ac:picMkLst>
        </pc:picChg>
      </pc:sldChg>
      <pc:sldChg chg="modSp add del mod">
        <pc:chgData name="VITOR GERMANO BORTOLINI GIONGO" userId="401bda46-fe69-4f9e-b38c-2c9ff5dd8d3c" providerId="ADAL" clId="{239377CF-3DBD-4C3D-B61E-4CF465F9839A}" dt="2023-06-19T13:02:43.595" v="7553" actId="47"/>
        <pc:sldMkLst>
          <pc:docMk/>
          <pc:sldMk cId="2440568107" sldId="352"/>
        </pc:sldMkLst>
        <pc:spChg chg="mod">
          <ac:chgData name="VITOR GERMANO BORTOLINI GIONGO" userId="401bda46-fe69-4f9e-b38c-2c9ff5dd8d3c" providerId="ADAL" clId="{239377CF-3DBD-4C3D-B61E-4CF465F9839A}" dt="2023-06-17T19:22:22.448" v="6980" actId="20577"/>
          <ac:spMkLst>
            <pc:docMk/>
            <pc:sldMk cId="2440568107" sldId="352"/>
            <ac:spMk id="4" creationId="{BFAED985-C2DB-CA01-3744-A7FC049A7817}"/>
          </ac:spMkLst>
        </pc:spChg>
      </pc:sldChg>
      <pc:sldChg chg="addSp delSp modSp add del mod ord setBg">
        <pc:chgData name="VITOR GERMANO BORTOLINI GIONGO" userId="401bda46-fe69-4f9e-b38c-2c9ff5dd8d3c" providerId="ADAL" clId="{239377CF-3DBD-4C3D-B61E-4CF465F9839A}" dt="2023-06-19T13:04:21.771" v="7597" actId="26606"/>
        <pc:sldMkLst>
          <pc:docMk/>
          <pc:sldMk cId="249031751" sldId="353"/>
        </pc:sldMkLst>
        <pc:spChg chg="mod">
          <ac:chgData name="VITOR GERMANO BORTOLINI GIONGO" userId="401bda46-fe69-4f9e-b38c-2c9ff5dd8d3c" providerId="ADAL" clId="{239377CF-3DBD-4C3D-B61E-4CF465F9839A}" dt="2023-06-19T13:04:21.771" v="7597" actId="26606"/>
          <ac:spMkLst>
            <pc:docMk/>
            <pc:sldMk cId="249031751" sldId="353"/>
            <ac:spMk id="4" creationId="{BFAED985-C2DB-CA01-3744-A7FC049A7817}"/>
          </ac:spMkLst>
        </pc:spChg>
        <pc:spChg chg="add del">
          <ac:chgData name="VITOR GERMANO BORTOLINI GIONGO" userId="401bda46-fe69-4f9e-b38c-2c9ff5dd8d3c" providerId="ADAL" clId="{239377CF-3DBD-4C3D-B61E-4CF465F9839A}" dt="2023-06-19T13:04:08.066" v="7589" actId="26606"/>
          <ac:spMkLst>
            <pc:docMk/>
            <pc:sldMk cId="249031751" sldId="353"/>
            <ac:spMk id="13" creationId="{FA69AAE0-49D5-4C8B-8BA2-55898C00E05E}"/>
          </ac:spMkLst>
        </pc:spChg>
        <pc:spChg chg="add del">
          <ac:chgData name="VITOR GERMANO BORTOLINI GIONGO" userId="401bda46-fe69-4f9e-b38c-2c9ff5dd8d3c" providerId="ADAL" clId="{239377CF-3DBD-4C3D-B61E-4CF465F9839A}" dt="2023-06-19T13:04:08.817" v="7591" actId="26606"/>
          <ac:spMkLst>
            <pc:docMk/>
            <pc:sldMk cId="249031751" sldId="353"/>
            <ac:spMk id="15" creationId="{E2B33195-5BCA-4BB7-A82D-6739522687DD}"/>
          </ac:spMkLst>
        </pc:spChg>
        <pc:spChg chg="add del">
          <ac:chgData name="VITOR GERMANO BORTOLINI GIONGO" userId="401bda46-fe69-4f9e-b38c-2c9ff5dd8d3c" providerId="ADAL" clId="{239377CF-3DBD-4C3D-B61E-4CF465F9839A}" dt="2023-06-19T13:04:08.817" v="7591" actId="26606"/>
          <ac:spMkLst>
            <pc:docMk/>
            <pc:sldMk cId="249031751" sldId="353"/>
            <ac:spMk id="16" creationId="{347D6575-0B06-40B2-9D0F-298202F6BCAC}"/>
          </ac:spMkLst>
        </pc:spChg>
        <pc:spChg chg="add del">
          <ac:chgData name="VITOR GERMANO BORTOLINI GIONGO" userId="401bda46-fe69-4f9e-b38c-2c9ff5dd8d3c" providerId="ADAL" clId="{239377CF-3DBD-4C3D-B61E-4CF465F9839A}" dt="2023-06-19T13:04:08.817" v="7591" actId="26606"/>
          <ac:spMkLst>
            <pc:docMk/>
            <pc:sldMk cId="249031751" sldId="353"/>
            <ac:spMk id="17" creationId="{CF8AD9F3-9AF6-494F-83A3-2F677563935C}"/>
          </ac:spMkLst>
        </pc:spChg>
        <pc:spChg chg="add del">
          <ac:chgData name="VITOR GERMANO BORTOLINI GIONGO" userId="401bda46-fe69-4f9e-b38c-2c9ff5dd8d3c" providerId="ADAL" clId="{239377CF-3DBD-4C3D-B61E-4CF465F9839A}" dt="2023-06-19T13:04:08.817" v="7591" actId="26606"/>
          <ac:spMkLst>
            <pc:docMk/>
            <pc:sldMk cId="249031751" sldId="353"/>
            <ac:spMk id="19" creationId="{0DA5DB8B-7E5C-4ABC-8069-A9A8806F3976}"/>
          </ac:spMkLst>
        </pc:spChg>
        <pc:spChg chg="add del">
          <ac:chgData name="VITOR GERMANO BORTOLINI GIONGO" userId="401bda46-fe69-4f9e-b38c-2c9ff5dd8d3c" providerId="ADAL" clId="{239377CF-3DBD-4C3D-B61E-4CF465F9839A}" dt="2023-06-19T13:04:09.779" v="7593" actId="26606"/>
          <ac:spMkLst>
            <pc:docMk/>
            <pc:sldMk cId="249031751" sldId="353"/>
            <ac:spMk id="21" creationId="{F778F7C6-A4AB-4CBC-8CC6-19DF9EE963ED}"/>
          </ac:spMkLst>
        </pc:spChg>
        <pc:spChg chg="add del">
          <ac:chgData name="VITOR GERMANO BORTOLINI GIONGO" userId="401bda46-fe69-4f9e-b38c-2c9ff5dd8d3c" providerId="ADAL" clId="{239377CF-3DBD-4C3D-B61E-4CF465F9839A}" dt="2023-06-19T13:04:09.779" v="7593" actId="26606"/>
          <ac:spMkLst>
            <pc:docMk/>
            <pc:sldMk cId="249031751" sldId="353"/>
            <ac:spMk id="22" creationId="{489B7BFD-8F45-4093-AD9C-91B15B0503D9}"/>
          </ac:spMkLst>
        </pc:spChg>
        <pc:spChg chg="add del">
          <ac:chgData name="VITOR GERMANO BORTOLINI GIONGO" userId="401bda46-fe69-4f9e-b38c-2c9ff5dd8d3c" providerId="ADAL" clId="{239377CF-3DBD-4C3D-B61E-4CF465F9839A}" dt="2023-06-19T13:04:09.779" v="7593" actId="26606"/>
          <ac:spMkLst>
            <pc:docMk/>
            <pc:sldMk cId="249031751" sldId="353"/>
            <ac:spMk id="196" creationId="{4D4C00DC-4DC6-4CD2-9E31-F17E6CEBC5A6}"/>
          </ac:spMkLst>
        </pc:spChg>
        <pc:spChg chg="add del">
          <ac:chgData name="VITOR GERMANO BORTOLINI GIONGO" userId="401bda46-fe69-4f9e-b38c-2c9ff5dd8d3c" providerId="ADAL" clId="{239377CF-3DBD-4C3D-B61E-4CF465F9839A}" dt="2023-06-19T13:04:21.771" v="7597" actId="26606"/>
          <ac:spMkLst>
            <pc:docMk/>
            <pc:sldMk cId="249031751" sldId="353"/>
            <ac:spMk id="198" creationId="{022BDE4A-8A20-4A69-9C5A-581C82036A4D}"/>
          </ac:spMkLst>
        </pc:spChg>
        <pc:grpChg chg="add del">
          <ac:chgData name="VITOR GERMANO BORTOLINI GIONGO" userId="401bda46-fe69-4f9e-b38c-2c9ff5dd8d3c" providerId="ADAL" clId="{239377CF-3DBD-4C3D-B61E-4CF465F9839A}" dt="2023-06-19T13:04:09.779" v="7593" actId="26606"/>
          <ac:grpSpMkLst>
            <pc:docMk/>
            <pc:sldMk cId="249031751" sldId="353"/>
            <ac:grpSpMk id="23" creationId="{63301095-70B2-49AA-8DA9-A35629AD621C}"/>
          </ac:grpSpMkLst>
        </pc:grpChg>
        <pc:grpChg chg="add del">
          <ac:chgData name="VITOR GERMANO BORTOLINI GIONGO" userId="401bda46-fe69-4f9e-b38c-2c9ff5dd8d3c" providerId="ADAL" clId="{239377CF-3DBD-4C3D-B61E-4CF465F9839A}" dt="2023-06-19T13:04:09.779" v="7593" actId="26606"/>
          <ac:grpSpMkLst>
            <pc:docMk/>
            <pc:sldMk cId="249031751" sldId="353"/>
            <ac:grpSpMk id="193" creationId="{66FB5A75-BDE2-4F12-A95B-C48788A7685C}"/>
          </ac:grpSpMkLst>
        </pc:grpChg>
        <pc:picChg chg="add del mod">
          <ac:chgData name="VITOR GERMANO BORTOLINI GIONGO" userId="401bda46-fe69-4f9e-b38c-2c9ff5dd8d3c" providerId="ADAL" clId="{239377CF-3DBD-4C3D-B61E-4CF465F9839A}" dt="2023-06-17T19:45:52.134" v="7001" actId="478"/>
          <ac:picMkLst>
            <pc:docMk/>
            <pc:sldMk cId="249031751" sldId="353"/>
            <ac:picMk id="3" creationId="{05FB1012-79B2-5BC9-2DD0-99E05CBD4212}"/>
          </ac:picMkLst>
        </pc:picChg>
        <pc:picChg chg="add mod ord">
          <ac:chgData name="VITOR GERMANO BORTOLINI GIONGO" userId="401bda46-fe69-4f9e-b38c-2c9ff5dd8d3c" providerId="ADAL" clId="{239377CF-3DBD-4C3D-B61E-4CF465F9839A}" dt="2023-06-19T13:04:21.771" v="7597" actId="26606"/>
          <ac:picMkLst>
            <pc:docMk/>
            <pc:sldMk cId="249031751" sldId="353"/>
            <ac:picMk id="6" creationId="{E297BDC6-A24B-5FF3-D953-A42410EEBA64}"/>
          </ac:picMkLst>
        </pc:picChg>
        <pc:picChg chg="add mod ord">
          <ac:chgData name="VITOR GERMANO BORTOLINI GIONGO" userId="401bda46-fe69-4f9e-b38c-2c9ff5dd8d3c" providerId="ADAL" clId="{239377CF-3DBD-4C3D-B61E-4CF465F9839A}" dt="2023-06-19T13:04:21.771" v="7597" actId="26606"/>
          <ac:picMkLst>
            <pc:docMk/>
            <pc:sldMk cId="249031751" sldId="353"/>
            <ac:picMk id="8" creationId="{499B492A-4AEA-6ADC-8809-D6DE5C87E6A5}"/>
          </ac:picMkLst>
        </pc:picChg>
      </pc:sldChg>
      <pc:sldChg chg="modSp add mod">
        <pc:chgData name="VITOR GERMANO BORTOLINI GIONGO" userId="401bda46-fe69-4f9e-b38c-2c9ff5dd8d3c" providerId="ADAL" clId="{239377CF-3DBD-4C3D-B61E-4CF465F9839A}" dt="2023-06-17T19:47:25.841" v="7038" actId="20577"/>
        <pc:sldMkLst>
          <pc:docMk/>
          <pc:sldMk cId="2741486203" sldId="354"/>
        </pc:sldMkLst>
        <pc:spChg chg="mod">
          <ac:chgData name="VITOR GERMANO BORTOLINI GIONGO" userId="401bda46-fe69-4f9e-b38c-2c9ff5dd8d3c" providerId="ADAL" clId="{239377CF-3DBD-4C3D-B61E-4CF465F9839A}" dt="2023-06-17T19:47:25.841" v="7038" actId="20577"/>
          <ac:spMkLst>
            <pc:docMk/>
            <pc:sldMk cId="2741486203" sldId="354"/>
            <ac:spMk id="3" creationId="{169FF02B-2966-0836-DABA-28AE0B6F931B}"/>
          </ac:spMkLst>
        </pc:spChg>
      </pc:sldChg>
      <pc:sldChg chg="addSp delSp modSp add mod">
        <pc:chgData name="VITOR GERMANO BORTOLINI GIONGO" userId="401bda46-fe69-4f9e-b38c-2c9ff5dd8d3c" providerId="ADAL" clId="{239377CF-3DBD-4C3D-B61E-4CF465F9839A}" dt="2023-06-19T12:49:04.869" v="7405" actId="1076"/>
        <pc:sldMkLst>
          <pc:docMk/>
          <pc:sldMk cId="582123207" sldId="355"/>
        </pc:sldMkLst>
        <pc:spChg chg="add del mod">
          <ac:chgData name="VITOR GERMANO BORTOLINI GIONGO" userId="401bda46-fe69-4f9e-b38c-2c9ff5dd8d3c" providerId="ADAL" clId="{239377CF-3DBD-4C3D-B61E-4CF465F9839A}" dt="2023-06-19T12:43:46.788" v="7225" actId="478"/>
          <ac:spMkLst>
            <pc:docMk/>
            <pc:sldMk cId="582123207" sldId="355"/>
            <ac:spMk id="2" creationId="{4F15E0F2-CF0B-EF1F-1F7A-478E20F271FF}"/>
          </ac:spMkLst>
        </pc:spChg>
        <pc:spChg chg="add del">
          <ac:chgData name="VITOR GERMANO BORTOLINI GIONGO" userId="401bda46-fe69-4f9e-b38c-2c9ff5dd8d3c" providerId="ADAL" clId="{239377CF-3DBD-4C3D-B61E-4CF465F9839A}" dt="2023-06-19T12:43:17.944" v="7218" actId="478"/>
          <ac:spMkLst>
            <pc:docMk/>
            <pc:sldMk cId="582123207" sldId="355"/>
            <ac:spMk id="3" creationId="{B630581B-7150-049B-78B6-E2B40168A37C}"/>
          </ac:spMkLst>
        </pc:spChg>
        <pc:spChg chg="add del mod">
          <ac:chgData name="VITOR GERMANO BORTOLINI GIONGO" userId="401bda46-fe69-4f9e-b38c-2c9ff5dd8d3c" providerId="ADAL" clId="{239377CF-3DBD-4C3D-B61E-4CF465F9839A}" dt="2023-06-19T12:43:15.295" v="7217" actId="20577"/>
          <ac:spMkLst>
            <pc:docMk/>
            <pc:sldMk cId="582123207" sldId="355"/>
            <ac:spMk id="4" creationId="{00000000-0000-0000-0000-000000000000}"/>
          </ac:spMkLst>
        </pc:spChg>
        <pc:spChg chg="add mod">
          <ac:chgData name="VITOR GERMANO BORTOLINI GIONGO" userId="401bda46-fe69-4f9e-b38c-2c9ff5dd8d3c" providerId="ADAL" clId="{239377CF-3DBD-4C3D-B61E-4CF465F9839A}" dt="2023-06-19T12:48:32.447" v="7378" actId="1076"/>
          <ac:spMkLst>
            <pc:docMk/>
            <pc:sldMk cId="582123207" sldId="355"/>
            <ac:spMk id="5" creationId="{64C1FB25-FC70-FD9E-A254-274B4D0058B5}"/>
          </ac:spMkLst>
        </pc:spChg>
        <pc:spChg chg="add mod">
          <ac:chgData name="VITOR GERMANO BORTOLINI GIONGO" userId="401bda46-fe69-4f9e-b38c-2c9ff5dd8d3c" providerId="ADAL" clId="{239377CF-3DBD-4C3D-B61E-4CF465F9839A}" dt="2023-06-19T12:46:48.995" v="7289" actId="1076"/>
          <ac:spMkLst>
            <pc:docMk/>
            <pc:sldMk cId="582123207" sldId="355"/>
            <ac:spMk id="6" creationId="{2CC0C2C1-A257-CA8A-283A-C0BB54B11232}"/>
          </ac:spMkLst>
        </pc:spChg>
        <pc:spChg chg="add mod">
          <ac:chgData name="VITOR GERMANO BORTOLINI GIONGO" userId="401bda46-fe69-4f9e-b38c-2c9ff5dd8d3c" providerId="ADAL" clId="{239377CF-3DBD-4C3D-B61E-4CF465F9839A}" dt="2023-06-19T12:44:33.002" v="7241" actId="1076"/>
          <ac:spMkLst>
            <pc:docMk/>
            <pc:sldMk cId="582123207" sldId="355"/>
            <ac:spMk id="7" creationId="{3464E024-3CB7-A85A-52CD-2DC6EFEE5B58}"/>
          </ac:spMkLst>
        </pc:spChg>
        <pc:spChg chg="add mod">
          <ac:chgData name="VITOR GERMANO BORTOLINI GIONGO" userId="401bda46-fe69-4f9e-b38c-2c9ff5dd8d3c" providerId="ADAL" clId="{239377CF-3DBD-4C3D-B61E-4CF465F9839A}" dt="2023-06-19T12:44:43.515" v="7247" actId="1076"/>
          <ac:spMkLst>
            <pc:docMk/>
            <pc:sldMk cId="582123207" sldId="355"/>
            <ac:spMk id="8" creationId="{3DC91965-ECEC-4144-9FCA-AFF167B53793}"/>
          </ac:spMkLst>
        </pc:spChg>
        <pc:spChg chg="add mod">
          <ac:chgData name="VITOR GERMANO BORTOLINI GIONGO" userId="401bda46-fe69-4f9e-b38c-2c9ff5dd8d3c" providerId="ADAL" clId="{239377CF-3DBD-4C3D-B61E-4CF465F9839A}" dt="2023-06-19T12:44:44.728" v="7248" actId="1076"/>
          <ac:spMkLst>
            <pc:docMk/>
            <pc:sldMk cId="582123207" sldId="355"/>
            <ac:spMk id="9" creationId="{3DEF3E44-28D2-42CA-8EC1-F7027A16F325}"/>
          </ac:spMkLst>
        </pc:spChg>
        <pc:spChg chg="add mod">
          <ac:chgData name="VITOR GERMANO BORTOLINI GIONGO" userId="401bda46-fe69-4f9e-b38c-2c9ff5dd8d3c" providerId="ADAL" clId="{239377CF-3DBD-4C3D-B61E-4CF465F9839A}" dt="2023-06-19T12:46:57.497" v="7294" actId="1076"/>
          <ac:spMkLst>
            <pc:docMk/>
            <pc:sldMk cId="582123207" sldId="355"/>
            <ac:spMk id="10" creationId="{82E1842E-6BC0-39E3-9FF4-2D21890835EF}"/>
          </ac:spMkLst>
        </pc:spChg>
        <pc:spChg chg="add mod">
          <ac:chgData name="VITOR GERMANO BORTOLINI GIONGO" userId="401bda46-fe69-4f9e-b38c-2c9ff5dd8d3c" providerId="ADAL" clId="{239377CF-3DBD-4C3D-B61E-4CF465F9839A}" dt="2023-06-19T12:49:03.029" v="7404" actId="1076"/>
          <ac:spMkLst>
            <pc:docMk/>
            <pc:sldMk cId="582123207" sldId="355"/>
            <ac:spMk id="11" creationId="{915B5037-7BBA-3FC8-41C4-704623854306}"/>
          </ac:spMkLst>
        </pc:spChg>
        <pc:spChg chg="add del mod">
          <ac:chgData name="VITOR GERMANO BORTOLINI GIONGO" userId="401bda46-fe69-4f9e-b38c-2c9ff5dd8d3c" providerId="ADAL" clId="{239377CF-3DBD-4C3D-B61E-4CF465F9839A}" dt="2023-06-19T12:45:59.751" v="7265" actId="478"/>
          <ac:spMkLst>
            <pc:docMk/>
            <pc:sldMk cId="582123207" sldId="355"/>
            <ac:spMk id="12" creationId="{2378FCBE-33EB-16E0-B902-CE70533CB37A}"/>
          </ac:spMkLst>
        </pc:spChg>
        <pc:spChg chg="add del mod">
          <ac:chgData name="VITOR GERMANO BORTOLINI GIONGO" userId="401bda46-fe69-4f9e-b38c-2c9ff5dd8d3c" providerId="ADAL" clId="{239377CF-3DBD-4C3D-B61E-4CF465F9839A}" dt="2023-06-19T12:45:59.751" v="7265" actId="478"/>
          <ac:spMkLst>
            <pc:docMk/>
            <pc:sldMk cId="582123207" sldId="355"/>
            <ac:spMk id="13" creationId="{C49EC2CC-215D-270A-DFEB-917E63736025}"/>
          </ac:spMkLst>
        </pc:spChg>
        <pc:spChg chg="add del mod">
          <ac:chgData name="VITOR GERMANO BORTOLINI GIONGO" userId="401bda46-fe69-4f9e-b38c-2c9ff5dd8d3c" providerId="ADAL" clId="{239377CF-3DBD-4C3D-B61E-4CF465F9839A}" dt="2023-06-19T12:45:59.751" v="7265" actId="478"/>
          <ac:spMkLst>
            <pc:docMk/>
            <pc:sldMk cId="582123207" sldId="355"/>
            <ac:spMk id="14" creationId="{48A620F4-BA5B-F923-8140-BED4C16E72AA}"/>
          </ac:spMkLst>
        </pc:spChg>
        <pc:spChg chg="add del mod">
          <ac:chgData name="VITOR GERMANO BORTOLINI GIONGO" userId="401bda46-fe69-4f9e-b38c-2c9ff5dd8d3c" providerId="ADAL" clId="{239377CF-3DBD-4C3D-B61E-4CF465F9839A}" dt="2023-06-19T12:45:59.751" v="7265" actId="478"/>
          <ac:spMkLst>
            <pc:docMk/>
            <pc:sldMk cId="582123207" sldId="355"/>
            <ac:spMk id="15" creationId="{191FAA33-49ED-F1D1-16E2-DDD514A77A1B}"/>
          </ac:spMkLst>
        </pc:spChg>
        <pc:spChg chg="add del mod">
          <ac:chgData name="VITOR GERMANO BORTOLINI GIONGO" userId="401bda46-fe69-4f9e-b38c-2c9ff5dd8d3c" providerId="ADAL" clId="{239377CF-3DBD-4C3D-B61E-4CF465F9839A}" dt="2023-06-19T12:46:15.931" v="7273" actId="478"/>
          <ac:spMkLst>
            <pc:docMk/>
            <pc:sldMk cId="582123207" sldId="355"/>
            <ac:spMk id="16" creationId="{8C5AB589-7333-0447-E4D8-A3C51C5F30C1}"/>
          </ac:spMkLst>
        </pc:spChg>
        <pc:spChg chg="add mod">
          <ac:chgData name="VITOR GERMANO BORTOLINI GIONGO" userId="401bda46-fe69-4f9e-b38c-2c9ff5dd8d3c" providerId="ADAL" clId="{239377CF-3DBD-4C3D-B61E-4CF465F9839A}" dt="2023-06-19T12:49:01.813" v="7403" actId="1076"/>
          <ac:spMkLst>
            <pc:docMk/>
            <pc:sldMk cId="582123207" sldId="355"/>
            <ac:spMk id="17" creationId="{133CEF04-312B-6913-11BE-53E63DED3485}"/>
          </ac:spMkLst>
        </pc:spChg>
        <pc:spChg chg="add mod">
          <ac:chgData name="VITOR GERMANO BORTOLINI GIONGO" userId="401bda46-fe69-4f9e-b38c-2c9ff5dd8d3c" providerId="ADAL" clId="{239377CF-3DBD-4C3D-B61E-4CF465F9839A}" dt="2023-06-19T12:48:53.462" v="7400" actId="1076"/>
          <ac:spMkLst>
            <pc:docMk/>
            <pc:sldMk cId="582123207" sldId="355"/>
            <ac:spMk id="18" creationId="{35C65751-EAB5-EB3E-92C4-707D57C6FEE8}"/>
          </ac:spMkLst>
        </pc:spChg>
        <pc:spChg chg="add mod">
          <ac:chgData name="VITOR GERMANO BORTOLINI GIONGO" userId="401bda46-fe69-4f9e-b38c-2c9ff5dd8d3c" providerId="ADAL" clId="{239377CF-3DBD-4C3D-B61E-4CF465F9839A}" dt="2023-06-19T12:46:50.903" v="7290" actId="1076"/>
          <ac:spMkLst>
            <pc:docMk/>
            <pc:sldMk cId="582123207" sldId="355"/>
            <ac:spMk id="19" creationId="{7FFBF0D9-C91A-65CC-55F5-F2AE26A165D5}"/>
          </ac:spMkLst>
        </pc:spChg>
        <pc:spChg chg="add mod">
          <ac:chgData name="VITOR GERMANO BORTOLINI GIONGO" userId="401bda46-fe69-4f9e-b38c-2c9ff5dd8d3c" providerId="ADAL" clId="{239377CF-3DBD-4C3D-B61E-4CF465F9839A}" dt="2023-06-19T12:48:34.821" v="7379" actId="1076"/>
          <ac:spMkLst>
            <pc:docMk/>
            <pc:sldMk cId="582123207" sldId="355"/>
            <ac:spMk id="21" creationId="{1CE98F8D-8DB7-0F45-B671-1105291B6416}"/>
          </ac:spMkLst>
        </pc:spChg>
        <pc:spChg chg="add mod">
          <ac:chgData name="VITOR GERMANO BORTOLINI GIONGO" userId="401bda46-fe69-4f9e-b38c-2c9ff5dd8d3c" providerId="ADAL" clId="{239377CF-3DBD-4C3D-B61E-4CF465F9839A}" dt="2023-06-19T12:48:12.007" v="7362" actId="571"/>
          <ac:spMkLst>
            <pc:docMk/>
            <pc:sldMk cId="582123207" sldId="355"/>
            <ac:spMk id="22" creationId="{CEEDB8EE-6EAB-BA83-5D89-187A65CD78EA}"/>
          </ac:spMkLst>
        </pc:spChg>
        <pc:spChg chg="add mod">
          <ac:chgData name="VITOR GERMANO BORTOLINI GIONGO" userId="401bda46-fe69-4f9e-b38c-2c9ff5dd8d3c" providerId="ADAL" clId="{239377CF-3DBD-4C3D-B61E-4CF465F9839A}" dt="2023-06-19T12:48:24.418" v="7373" actId="14100"/>
          <ac:spMkLst>
            <pc:docMk/>
            <pc:sldMk cId="582123207" sldId="355"/>
            <ac:spMk id="23" creationId="{90C85286-3AB5-85E3-5983-F4E2D3769014}"/>
          </ac:spMkLst>
        </pc:spChg>
        <pc:spChg chg="add mod">
          <ac:chgData name="VITOR GERMANO BORTOLINI GIONGO" userId="401bda46-fe69-4f9e-b38c-2c9ff5dd8d3c" providerId="ADAL" clId="{239377CF-3DBD-4C3D-B61E-4CF465F9839A}" dt="2023-06-19T12:48:26.354" v="7374" actId="571"/>
          <ac:spMkLst>
            <pc:docMk/>
            <pc:sldMk cId="582123207" sldId="355"/>
            <ac:spMk id="24" creationId="{31FD5355-4AAF-9125-956B-48E747175C04}"/>
          </ac:spMkLst>
        </pc:spChg>
        <pc:spChg chg="add mod">
          <ac:chgData name="VITOR GERMANO BORTOLINI GIONGO" userId="401bda46-fe69-4f9e-b38c-2c9ff5dd8d3c" providerId="ADAL" clId="{239377CF-3DBD-4C3D-B61E-4CF465F9839A}" dt="2023-06-19T12:48:27.704" v="7375" actId="571"/>
          <ac:spMkLst>
            <pc:docMk/>
            <pc:sldMk cId="582123207" sldId="355"/>
            <ac:spMk id="25" creationId="{6FD7D124-96A9-ABE3-00B5-737623A67264}"/>
          </ac:spMkLst>
        </pc:spChg>
        <pc:spChg chg="add mod">
          <ac:chgData name="VITOR GERMANO BORTOLINI GIONGO" userId="401bda46-fe69-4f9e-b38c-2c9ff5dd8d3c" providerId="ADAL" clId="{239377CF-3DBD-4C3D-B61E-4CF465F9839A}" dt="2023-06-19T12:48:29.107" v="7376" actId="571"/>
          <ac:spMkLst>
            <pc:docMk/>
            <pc:sldMk cId="582123207" sldId="355"/>
            <ac:spMk id="26" creationId="{B09126DA-9C1A-E010-91ED-3143D2106514}"/>
          </ac:spMkLst>
        </pc:spChg>
        <pc:spChg chg="add mod">
          <ac:chgData name="VITOR GERMANO BORTOLINI GIONGO" userId="401bda46-fe69-4f9e-b38c-2c9ff5dd8d3c" providerId="ADAL" clId="{239377CF-3DBD-4C3D-B61E-4CF465F9839A}" dt="2023-06-19T12:49:04.869" v="7405" actId="1076"/>
          <ac:spMkLst>
            <pc:docMk/>
            <pc:sldMk cId="582123207" sldId="355"/>
            <ac:spMk id="27" creationId="{43F14DD2-0DF5-C438-6468-69239E73FD28}"/>
          </ac:spMkLst>
        </pc:spChg>
      </pc:sldChg>
      <pc:sldChg chg="modSp add mod">
        <pc:chgData name="VITOR GERMANO BORTOLINI GIONGO" userId="401bda46-fe69-4f9e-b38c-2c9ff5dd8d3c" providerId="ADAL" clId="{239377CF-3DBD-4C3D-B61E-4CF465F9839A}" dt="2023-06-19T13:38:22.402" v="7710" actId="20577"/>
        <pc:sldMkLst>
          <pc:docMk/>
          <pc:sldMk cId="520564503" sldId="356"/>
        </pc:sldMkLst>
        <pc:spChg chg="mod">
          <ac:chgData name="VITOR GERMANO BORTOLINI GIONGO" userId="401bda46-fe69-4f9e-b38c-2c9ff5dd8d3c" providerId="ADAL" clId="{239377CF-3DBD-4C3D-B61E-4CF465F9839A}" dt="2023-06-19T13:38:22.402" v="7710" actId="20577"/>
          <ac:spMkLst>
            <pc:docMk/>
            <pc:sldMk cId="520564503" sldId="356"/>
            <ac:spMk id="2" creationId="{F03FC277-2931-44C0-1E79-36EF0A79640B}"/>
          </ac:spMkLst>
        </pc:spChg>
      </pc:sldChg>
    </pc:docChg>
  </pc:docChgLst>
  <pc:docChgLst>
    <pc:chgData name="VITOR GERMANO BORTOLINI GIONGO" userId="401bda46-fe69-4f9e-b38c-2c9ff5dd8d3c" providerId="ADAL" clId="{010DA202-FE17-4144-8BDC-8F0C07F34A4A}"/>
    <pc:docChg chg="modSld sldOrd">
      <pc:chgData name="VITOR GERMANO BORTOLINI GIONGO" userId="401bda46-fe69-4f9e-b38c-2c9ff5dd8d3c" providerId="ADAL" clId="{010DA202-FE17-4144-8BDC-8F0C07F34A4A}" dt="2023-06-16T12:02:31.845" v="1"/>
      <pc:docMkLst>
        <pc:docMk/>
      </pc:docMkLst>
      <pc:sldChg chg="ord">
        <pc:chgData name="VITOR GERMANO BORTOLINI GIONGO" userId="401bda46-fe69-4f9e-b38c-2c9ff5dd8d3c" providerId="ADAL" clId="{010DA202-FE17-4144-8BDC-8F0C07F34A4A}" dt="2023-06-16T12:02:31.845" v="1"/>
        <pc:sldMkLst>
          <pc:docMk/>
          <pc:sldMk cId="252077355" sldId="258"/>
        </pc:sldMkLst>
      </pc:sldChg>
    </pc:docChg>
  </pc:docChgLst>
  <pc:docChgLst>
    <pc:chgData name="Vitor Giongo" userId="471b86c73761041f" providerId="LiveId" clId="{277804FB-EE21-4BB0-94D8-FB6EBB4799DE}"/>
    <pc:docChg chg="delSld modSld">
      <pc:chgData name="Vitor Giongo" userId="471b86c73761041f" providerId="LiveId" clId="{277804FB-EE21-4BB0-94D8-FB6EBB4799DE}" dt="2024-06-04T14:38:07.553" v="51" actId="47"/>
      <pc:docMkLst>
        <pc:docMk/>
      </pc:docMkLst>
      <pc:sldChg chg="modSp mod">
        <pc:chgData name="Vitor Giongo" userId="471b86c73761041f" providerId="LiveId" clId="{277804FB-EE21-4BB0-94D8-FB6EBB4799DE}" dt="2024-06-04T14:37:58.810" v="50" actId="20577"/>
        <pc:sldMkLst>
          <pc:docMk/>
          <pc:sldMk cId="163562018" sldId="256"/>
        </pc:sldMkLst>
        <pc:spChg chg="mod">
          <ac:chgData name="Vitor Giongo" userId="471b86c73761041f" providerId="LiveId" clId="{277804FB-EE21-4BB0-94D8-FB6EBB4799DE}" dt="2024-06-04T14:37:58.810" v="50" actId="20577"/>
          <ac:spMkLst>
            <pc:docMk/>
            <pc:sldMk cId="163562018" sldId="256"/>
            <ac:spMk id="4" creationId="{00000000-0000-0000-0000-000000000000}"/>
          </ac:spMkLst>
        </pc:spChg>
      </pc:sldChg>
      <pc:sldChg chg="del">
        <pc:chgData name="Vitor Giongo" userId="471b86c73761041f" providerId="LiveId" clId="{277804FB-EE21-4BB0-94D8-FB6EBB4799DE}" dt="2024-06-04T14:38:07.553" v="51" actId="47"/>
        <pc:sldMkLst>
          <pc:docMk/>
          <pc:sldMk cId="472823666" sldId="289"/>
        </pc:sldMkLst>
      </pc:sldChg>
    </pc:docChg>
  </pc:docChgLst>
  <pc:docChgLst>
    <pc:chgData name="VITOR GERMANO BORTOLINI GIONGO" userId="401bda46-fe69-4f9e-b38c-2c9ff5dd8d3c" providerId="ADAL" clId="{497EF2E4-04B4-4DC6-AB47-F75B064F85D5}"/>
    <pc:docChg chg="undo custSel addSld delSld modSld sldOrd">
      <pc:chgData name="VITOR GERMANO BORTOLINI GIONGO" userId="401bda46-fe69-4f9e-b38c-2c9ff5dd8d3c" providerId="ADAL" clId="{497EF2E4-04B4-4DC6-AB47-F75B064F85D5}" dt="2023-09-22T14:24:49.083" v="461" actId="20577"/>
      <pc:docMkLst>
        <pc:docMk/>
      </pc:docMkLst>
      <pc:sldChg chg="modSp mod">
        <pc:chgData name="VITOR GERMANO BORTOLINI GIONGO" userId="401bda46-fe69-4f9e-b38c-2c9ff5dd8d3c" providerId="ADAL" clId="{497EF2E4-04B4-4DC6-AB47-F75B064F85D5}" dt="2023-09-22T14:19:37.027" v="61" actId="20577"/>
        <pc:sldMkLst>
          <pc:docMk/>
          <pc:sldMk cId="163562018" sldId="256"/>
        </pc:sldMkLst>
        <pc:spChg chg="mod">
          <ac:chgData name="VITOR GERMANO BORTOLINI GIONGO" userId="401bda46-fe69-4f9e-b38c-2c9ff5dd8d3c" providerId="ADAL" clId="{497EF2E4-04B4-4DC6-AB47-F75B064F85D5}" dt="2023-09-22T14:19:02.260" v="44" actId="20577"/>
          <ac:spMkLst>
            <pc:docMk/>
            <pc:sldMk cId="163562018" sldId="256"/>
            <ac:spMk id="3" creationId="{00000000-0000-0000-0000-000000000000}"/>
          </ac:spMkLst>
        </pc:spChg>
        <pc:spChg chg="mod">
          <ac:chgData name="VITOR GERMANO BORTOLINI GIONGO" userId="401bda46-fe69-4f9e-b38c-2c9ff5dd8d3c" providerId="ADAL" clId="{497EF2E4-04B4-4DC6-AB47-F75B064F85D5}" dt="2023-09-22T14:18:44.547" v="27" actId="20577"/>
          <ac:spMkLst>
            <pc:docMk/>
            <pc:sldMk cId="163562018" sldId="256"/>
            <ac:spMk id="4" creationId="{00000000-0000-0000-0000-000000000000}"/>
          </ac:spMkLst>
        </pc:spChg>
        <pc:spChg chg="mod">
          <ac:chgData name="VITOR GERMANO BORTOLINI GIONGO" userId="401bda46-fe69-4f9e-b38c-2c9ff5dd8d3c" providerId="ADAL" clId="{497EF2E4-04B4-4DC6-AB47-F75B064F85D5}" dt="2023-09-22T14:19:37.027" v="61" actId="20577"/>
          <ac:spMkLst>
            <pc:docMk/>
            <pc:sldMk cId="163562018" sldId="256"/>
            <ac:spMk id="6" creationId="{D896D9A3-A913-DBCE-080F-EA123CF06B9A}"/>
          </ac:spMkLst>
        </pc:spChg>
      </pc:sldChg>
      <pc:sldChg chg="addSp delSp modSp mod">
        <pc:chgData name="VITOR GERMANO BORTOLINI GIONGO" userId="401bda46-fe69-4f9e-b38c-2c9ff5dd8d3c" providerId="ADAL" clId="{497EF2E4-04B4-4DC6-AB47-F75B064F85D5}" dt="2023-09-22T14:20:33.850" v="147" actId="20577"/>
        <pc:sldMkLst>
          <pc:docMk/>
          <pc:sldMk cId="827170739" sldId="257"/>
        </pc:sldMkLst>
        <pc:spChg chg="add mod">
          <ac:chgData name="VITOR GERMANO BORTOLINI GIONGO" userId="401bda46-fe69-4f9e-b38c-2c9ff5dd8d3c" providerId="ADAL" clId="{497EF2E4-04B4-4DC6-AB47-F75B064F85D5}" dt="2023-09-22T14:20:11.676" v="80" actId="20577"/>
          <ac:spMkLst>
            <pc:docMk/>
            <pc:sldMk cId="827170739" sldId="257"/>
            <ac:spMk id="2" creationId="{9C67F41C-9439-EB9C-222A-F5E73351849D}"/>
          </ac:spMkLst>
        </pc:spChg>
        <pc:spChg chg="del mod">
          <ac:chgData name="VITOR GERMANO BORTOLINI GIONGO" userId="401bda46-fe69-4f9e-b38c-2c9ff5dd8d3c" providerId="ADAL" clId="{497EF2E4-04B4-4DC6-AB47-F75B064F85D5}" dt="2023-09-22T14:20:05.331" v="64" actId="478"/>
          <ac:spMkLst>
            <pc:docMk/>
            <pc:sldMk cId="827170739" sldId="257"/>
            <ac:spMk id="3" creationId="{B630581B-7150-049B-78B6-E2B40168A37C}"/>
          </ac:spMkLst>
        </pc:spChg>
        <pc:spChg chg="del mod">
          <ac:chgData name="VITOR GERMANO BORTOLINI GIONGO" userId="401bda46-fe69-4f9e-b38c-2c9ff5dd8d3c" providerId="ADAL" clId="{497EF2E4-04B4-4DC6-AB47-F75B064F85D5}" dt="2023-09-22T14:20:05.331" v="64" actId="478"/>
          <ac:spMkLst>
            <pc:docMk/>
            <pc:sldMk cId="827170739" sldId="257"/>
            <ac:spMk id="4" creationId="{00000000-0000-0000-0000-000000000000}"/>
          </ac:spMkLst>
        </pc:spChg>
        <pc:spChg chg="add mod">
          <ac:chgData name="VITOR GERMANO BORTOLINI GIONGO" userId="401bda46-fe69-4f9e-b38c-2c9ff5dd8d3c" providerId="ADAL" clId="{497EF2E4-04B4-4DC6-AB47-F75B064F85D5}" dt="2023-09-22T14:20:33.850" v="147" actId="20577"/>
          <ac:spMkLst>
            <pc:docMk/>
            <pc:sldMk cId="827170739" sldId="257"/>
            <ac:spMk id="5" creationId="{052319EA-44FA-7AC9-BA81-131D0B11E4E8}"/>
          </ac:spMkLst>
        </pc:spChg>
        <pc:spChg chg="add mod">
          <ac:chgData name="VITOR GERMANO BORTOLINI GIONGO" userId="401bda46-fe69-4f9e-b38c-2c9ff5dd8d3c" providerId="ADAL" clId="{497EF2E4-04B4-4DC6-AB47-F75B064F85D5}" dt="2023-09-22T14:20:19.039" v="107" actId="20577"/>
          <ac:spMkLst>
            <pc:docMk/>
            <pc:sldMk cId="827170739" sldId="257"/>
            <ac:spMk id="6" creationId="{D11EDFC4-C8DA-4987-B119-87EDAC8CF3F0}"/>
          </ac:spMkLst>
        </pc:spChg>
      </pc:sldChg>
      <pc:sldChg chg="addSp modSp mod">
        <pc:chgData name="VITOR GERMANO BORTOLINI GIONGO" userId="401bda46-fe69-4f9e-b38c-2c9ff5dd8d3c" providerId="ADAL" clId="{497EF2E4-04B4-4DC6-AB47-F75B064F85D5}" dt="2023-09-22T14:22:26.047" v="292" actId="1076"/>
        <pc:sldMkLst>
          <pc:docMk/>
          <pc:sldMk cId="472823666" sldId="289"/>
        </pc:sldMkLst>
        <pc:spChg chg="add mod">
          <ac:chgData name="VITOR GERMANO BORTOLINI GIONGO" userId="401bda46-fe69-4f9e-b38c-2c9ff5dd8d3c" providerId="ADAL" clId="{497EF2E4-04B4-4DC6-AB47-F75B064F85D5}" dt="2023-09-22T14:22:26.047" v="292" actId="1076"/>
          <ac:spMkLst>
            <pc:docMk/>
            <pc:sldMk cId="472823666" sldId="289"/>
            <ac:spMk id="4" creationId="{D8BB3C21-1A3D-65EC-B07E-7829F14A911E}"/>
          </ac:spMkLst>
        </pc:spChg>
      </pc:sldChg>
      <pc:sldChg chg="modSp mod">
        <pc:chgData name="VITOR GERMANO BORTOLINI GIONGO" userId="401bda46-fe69-4f9e-b38c-2c9ff5dd8d3c" providerId="ADAL" clId="{497EF2E4-04B4-4DC6-AB47-F75B064F85D5}" dt="2023-09-22T14:21:27.873" v="228" actId="1076"/>
        <pc:sldMkLst>
          <pc:docMk/>
          <pc:sldMk cId="1272250043" sldId="295"/>
        </pc:sldMkLst>
        <pc:spChg chg="mod">
          <ac:chgData name="VITOR GERMANO BORTOLINI GIONGO" userId="401bda46-fe69-4f9e-b38c-2c9ff5dd8d3c" providerId="ADAL" clId="{497EF2E4-04B4-4DC6-AB47-F75B064F85D5}" dt="2023-09-22T14:21:27.873" v="228" actId="1076"/>
          <ac:spMkLst>
            <pc:docMk/>
            <pc:sldMk cId="1272250043" sldId="295"/>
            <ac:spMk id="4" creationId="{00000000-0000-0000-0000-000000000000}"/>
          </ac:spMkLst>
        </pc:spChg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3809520236" sldId="296"/>
        </pc:sldMkLst>
      </pc:sldChg>
      <pc:sldChg chg="del">
        <pc:chgData name="VITOR GERMANO BORTOLINI GIONGO" userId="401bda46-fe69-4f9e-b38c-2c9ff5dd8d3c" providerId="ADAL" clId="{497EF2E4-04B4-4DC6-AB47-F75B064F85D5}" dt="2023-07-12T12:36:46.359" v="11" actId="47"/>
        <pc:sldMkLst>
          <pc:docMk/>
          <pc:sldMk cId="2849667519" sldId="297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3793012194" sldId="298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2032757547" sldId="299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1473140548" sldId="319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2506045311" sldId="327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2109450552" sldId="328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1111825987" sldId="329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2680081245" sldId="330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645305101" sldId="331"/>
        </pc:sldMkLst>
      </pc:sldChg>
      <pc:sldChg chg="ord">
        <pc:chgData name="VITOR GERMANO BORTOLINI GIONGO" userId="401bda46-fe69-4f9e-b38c-2c9ff5dd8d3c" providerId="ADAL" clId="{497EF2E4-04B4-4DC6-AB47-F75B064F85D5}" dt="2023-09-22T14:19:42.789" v="63"/>
        <pc:sldMkLst>
          <pc:docMk/>
          <pc:sldMk cId="3995931184" sldId="332"/>
        </pc:sldMkLst>
      </pc:sldChg>
      <pc:sldChg chg="del">
        <pc:chgData name="VITOR GERMANO BORTOLINI GIONGO" userId="401bda46-fe69-4f9e-b38c-2c9ff5dd8d3c" providerId="ADAL" clId="{497EF2E4-04B4-4DC6-AB47-F75B064F85D5}" dt="2023-07-12T12:36:56.815" v="21" actId="47"/>
        <pc:sldMkLst>
          <pc:docMk/>
          <pc:sldMk cId="2835171770" sldId="333"/>
        </pc:sldMkLst>
      </pc:sldChg>
      <pc:sldChg chg="modSp add mod">
        <pc:chgData name="VITOR GERMANO BORTOLINI GIONGO" userId="401bda46-fe69-4f9e-b38c-2c9ff5dd8d3c" providerId="ADAL" clId="{497EF2E4-04B4-4DC6-AB47-F75B064F85D5}" dt="2023-09-22T14:24:49.083" v="461" actId="20577"/>
        <pc:sldMkLst>
          <pc:docMk/>
          <pc:sldMk cId="3874624836" sldId="333"/>
        </pc:sldMkLst>
        <pc:spChg chg="mod">
          <ac:chgData name="VITOR GERMANO BORTOLINI GIONGO" userId="401bda46-fe69-4f9e-b38c-2c9ff5dd8d3c" providerId="ADAL" clId="{497EF2E4-04B4-4DC6-AB47-F75B064F85D5}" dt="2023-09-22T14:24:49.083" v="461" actId="20577"/>
          <ac:spMkLst>
            <pc:docMk/>
            <pc:sldMk cId="3874624836" sldId="333"/>
            <ac:spMk id="4" creationId="{00000000-0000-0000-0000-000000000000}"/>
          </ac:spMkLst>
        </pc:spChg>
      </pc:sldChg>
      <pc:sldChg chg="add del">
        <pc:chgData name="VITOR GERMANO BORTOLINI GIONGO" userId="401bda46-fe69-4f9e-b38c-2c9ff5dd8d3c" providerId="ADAL" clId="{497EF2E4-04B4-4DC6-AB47-F75B064F85D5}" dt="2023-09-22T14:24:03.457" v="430"/>
        <pc:sldMkLst>
          <pc:docMk/>
          <pc:sldMk cId="1330596939" sldId="334"/>
        </pc:sldMkLst>
      </pc:sldChg>
      <pc:sldChg chg="add del">
        <pc:chgData name="VITOR GERMANO BORTOLINI GIONGO" userId="401bda46-fe69-4f9e-b38c-2c9ff5dd8d3c" providerId="ADAL" clId="{497EF2E4-04B4-4DC6-AB47-F75B064F85D5}" dt="2023-09-22T14:23:59.875" v="428"/>
        <pc:sldMkLst>
          <pc:docMk/>
          <pc:sldMk cId="2386571967" sldId="334"/>
        </pc:sldMkLst>
      </pc:sldChg>
      <pc:sldChg chg="del">
        <pc:chgData name="VITOR GERMANO BORTOLINI GIONGO" userId="401bda46-fe69-4f9e-b38c-2c9ff5dd8d3c" providerId="ADAL" clId="{497EF2E4-04B4-4DC6-AB47-F75B064F85D5}" dt="2023-07-12T12:36:54.520" v="20" actId="47"/>
        <pc:sldMkLst>
          <pc:docMk/>
          <pc:sldMk cId="3901627985" sldId="335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2498410579" sldId="336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2711646982" sldId="337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2588207743" sldId="338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431556560" sldId="339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585085012" sldId="340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1770301284" sldId="341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1310869003" sldId="342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3161380361" sldId="343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3720901492" sldId="344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1936385418" sldId="345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2650328598" sldId="346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2980188644" sldId="347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544194346" sldId="348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1155147629" sldId="349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2283718712" sldId="350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774118786" sldId="351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249031751" sldId="353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2741486203" sldId="354"/>
        </pc:sldMkLst>
      </pc:sldChg>
      <pc:sldChg chg="del">
        <pc:chgData name="VITOR GERMANO BORTOLINI GIONGO" userId="401bda46-fe69-4f9e-b38c-2c9ff5dd8d3c" providerId="ADAL" clId="{497EF2E4-04B4-4DC6-AB47-F75B064F85D5}" dt="2023-07-12T12:36:51.487" v="19" actId="47"/>
        <pc:sldMkLst>
          <pc:docMk/>
          <pc:sldMk cId="582123207" sldId="355"/>
        </pc:sldMkLst>
      </pc:sldChg>
      <pc:sldChg chg="del">
        <pc:chgData name="VITOR GERMANO BORTOLINI GIONGO" userId="401bda46-fe69-4f9e-b38c-2c9ff5dd8d3c" providerId="ADAL" clId="{497EF2E4-04B4-4DC6-AB47-F75B064F85D5}" dt="2023-07-12T12:37:12.783" v="22" actId="47"/>
        <pc:sldMkLst>
          <pc:docMk/>
          <pc:sldMk cId="520564503" sldId="3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33495A-F71C-FA62-FA03-B85AAD825C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168051-BFD3-0478-AC85-D1343A077C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D451F0-9921-FA78-028A-F8D696856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966-34B9-4F60-9A3C-27B1BA35E9F2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EA34104-BCFA-F1A9-BDBB-427279FC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81A1E8-9AA2-C0F1-225C-0704FF34D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DD6A-55E9-49A7-9BEA-09D71DAA04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2831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08B363-410B-A5B6-085D-7D0129235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5CEA35-6C88-0B1D-21C7-4CB05B992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99BA3F-FFD7-0F20-07E6-2B81A50B2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966-34B9-4F60-9A3C-27B1BA35E9F2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C8A9C0-A887-8039-63A1-349E4273E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C098AD-8D6E-F3D6-F21A-F31EF9C01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DD6A-55E9-49A7-9BEA-09D71DAA04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69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B77D169-B39E-D541-E4FC-D925B23A7C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1D9C7AF-2028-E474-E7F7-A2F60AB598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C9C050-89B5-EDF2-76BB-AD26560F4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966-34B9-4F60-9A3C-27B1BA35E9F2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299290-F502-C9BB-AC87-3771258BC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4222F06-2023-DA5E-36D1-FFC7FE058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DD6A-55E9-49A7-9BEA-09D71DAA04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303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C4060A-9052-755E-F095-C3C6FC69C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713F6B-9771-050B-90CC-7D2EBD894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F10947-7F38-3B1F-8053-923F6B8FC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966-34B9-4F60-9A3C-27B1BA35E9F2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46B524-8305-126B-772E-345F9277E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409634-776C-C305-CF6D-92EA6368D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DD6A-55E9-49A7-9BEA-09D71DAA04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233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C48E0F-08AE-E37C-59AA-3F48B0DE7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14F8422-F887-E346-D2FD-50381B725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A00902-99EB-86E3-B220-1FB35BEA4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966-34B9-4F60-9A3C-27B1BA35E9F2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4007D1-00F8-4387-9C83-E480DEDEB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27EAAB-4C91-50FD-4BC0-5A340E5E8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DD6A-55E9-49A7-9BEA-09D71DAA04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100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13E256-93E7-7087-EA90-1C3EF6745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4A8F6D-39C1-72DC-FA23-2E80445A2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E0A44FD-5C7A-D807-0FFB-DF561C9BC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4849D6-B3EF-AC94-9E02-D7B60FDDB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966-34B9-4F60-9A3C-27B1BA35E9F2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0C7641-6E86-6494-742C-7973F36D5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4D4FE7B-B2A5-E4B5-F6AC-F77EBB23A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DD6A-55E9-49A7-9BEA-09D71DAA04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525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B3E7E8-3A55-CB1F-40DE-69F8DD6FD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8747A7E-FB8F-0DE1-9A3E-791321538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C4F2BC6-0F90-34A7-FFA2-7096525BA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8A0CDC6-CDE1-1B28-B466-FB8191DA73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52577CD-7529-B982-BF37-42704F6DE4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D9445D6-70DB-A58A-8586-CC42B9ADF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966-34B9-4F60-9A3C-27B1BA35E9F2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8BB3BF7-C811-4BC3-BE80-FE09C7773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0DA6421-5304-7699-4DFC-5BC2E7972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DD6A-55E9-49A7-9BEA-09D71DAA04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7872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552CEE-D7FD-FBB1-1F11-0D3BB5DF5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DDD5C63-52E5-8039-3565-228D20C6E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966-34B9-4F60-9A3C-27B1BA35E9F2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25E5C38-E6F7-02C3-BC14-C185153C9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0071650-D3E2-FDCC-777F-D7615D77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DD6A-55E9-49A7-9BEA-09D71DAA04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7329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96311E2-0576-191B-2F1D-97268CCDC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966-34B9-4F60-9A3C-27B1BA35E9F2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2C9E0F3-0E6F-CBEB-BA5A-2DD9A101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AC92FB0-235C-451B-A0CE-B893B28C4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DD6A-55E9-49A7-9BEA-09D71DAA04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71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5A28B9-78B5-9DDC-AD7D-78255FD28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106F1A-8996-2826-F514-48256C134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DD512BC-6A29-EDC5-E7F6-73F310949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5FE4CF-B820-45A4-8DCE-112E9FA0C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966-34B9-4F60-9A3C-27B1BA35E9F2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68397C2-CEAB-9279-092A-AA8F497E1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3E466DB-26BD-575B-D908-C74724EAC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DD6A-55E9-49A7-9BEA-09D71DAA04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31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6105B-F2FD-CF04-E351-92B4A2FE5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1CCDE2E-CDA3-4568-B8B4-CA92F10506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7D57C6C-C440-B001-2F75-BE439D9DF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B64FD09-921D-CD6C-D675-B74AEB7AF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966-34B9-4F60-9A3C-27B1BA35E9F2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A8195BE-858A-71F2-7FEA-069E8F3E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0005B1-99C4-1F26-4BA8-4F295F95D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DD6A-55E9-49A7-9BEA-09D71DAA04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330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B37E0A0-0CEF-0ECC-233D-6CA0813EC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BC01B2-EEE9-8DBA-C458-0413570D9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EDA87F-6BED-9183-2FDF-208E5B34E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2A966-34B9-4F60-9A3C-27B1BA35E9F2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976D64-FD1D-12E8-16B0-30ED4990D3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378C60-7642-7DFB-BF0B-6F01B6E81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CDD6A-55E9-49A7-9BEA-09D71DAA04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115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05491" y="178959"/>
            <a:ext cx="113810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>
                <a:solidFill>
                  <a:srgbClr val="2F5597"/>
                </a:solidFill>
              </a:rPr>
              <a:t>TÍTULO</a:t>
            </a:r>
          </a:p>
          <a:p>
            <a:pPr algn="ctr"/>
            <a:r>
              <a:rPr lang="pt-BR" sz="4800" b="1" dirty="0">
                <a:solidFill>
                  <a:srgbClr val="2F5597"/>
                </a:solidFill>
              </a:rPr>
              <a:t>UFSC - ARARANGUÁ</a:t>
            </a:r>
          </a:p>
        </p:txBody>
      </p:sp>
      <p:sp>
        <p:nvSpPr>
          <p:cNvPr id="4" name="Retângulo 3"/>
          <p:cNvSpPr/>
          <p:nvPr/>
        </p:nvSpPr>
        <p:spPr>
          <a:xfrm>
            <a:off x="1" y="4490159"/>
            <a:ext cx="1219199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/>
              <a:t>COORDENADORIA SERVIÇOS INTEGRADOS DE XXXXXXXXXXXX - SIGLA</a:t>
            </a:r>
          </a:p>
          <a:p>
            <a:pPr algn="ctr"/>
            <a:r>
              <a:rPr lang="pt-BR" sz="3200" dirty="0"/>
              <a:t>NOME</a:t>
            </a:r>
          </a:p>
          <a:p>
            <a:pPr algn="ctr"/>
            <a:r>
              <a:rPr lang="pt-BR" sz="3200" dirty="0"/>
              <a:t>NOME</a:t>
            </a:r>
          </a:p>
          <a:p>
            <a:pPr algn="ctr"/>
            <a:r>
              <a:rPr lang="pt-BR" sz="1600" dirty="0"/>
              <a:t>MÊS/202X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896D9A3-A913-DBCE-080F-EA123CF06B9A}"/>
              </a:ext>
            </a:extLst>
          </p:cNvPr>
          <p:cNvSpPr txBox="1"/>
          <p:nvPr/>
        </p:nvSpPr>
        <p:spPr>
          <a:xfrm>
            <a:off x="3047245" y="3002754"/>
            <a:ext cx="60975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solidFill>
                  <a:srgbClr val="2F5597"/>
                </a:solidFill>
              </a:rPr>
              <a:t>TEXTO DE APOIO</a:t>
            </a:r>
          </a:p>
        </p:txBody>
      </p:sp>
    </p:spTree>
    <p:extLst>
      <p:ext uri="{BB962C8B-B14F-4D97-AF65-F5344CB8AC3E}">
        <p14:creationId xmlns:p14="http://schemas.microsoft.com/office/powerpoint/2010/main" val="163562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 rot="16200000">
            <a:off x="357315" y="2370704"/>
            <a:ext cx="3433311" cy="38227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6600" b="1" dirty="0">
              <a:solidFill>
                <a:schemeClr val="bg1"/>
              </a:solidFill>
            </a:endParaRPr>
          </a:p>
        </p:txBody>
      </p:sp>
      <p:sp>
        <p:nvSpPr>
          <p:cNvPr id="13" name="Estrela de 5 pontas 12"/>
          <p:cNvSpPr/>
          <p:nvPr/>
        </p:nvSpPr>
        <p:spPr>
          <a:xfrm>
            <a:off x="717877" y="739852"/>
            <a:ext cx="2799395" cy="2799395"/>
          </a:xfrm>
          <a:prstGeom prst="star5">
            <a:avLst>
              <a:gd name="adj" fmla="val 24843"/>
              <a:gd name="hf" fmla="val 105146"/>
              <a:gd name="vf" fmla="val 110557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412469" y="79493"/>
            <a:ext cx="9745519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pt-BR" sz="3600" b="1" dirty="0"/>
              <a:t>UFSC: UNIVERSIDADE DE EXCELÊNCIA</a:t>
            </a:r>
            <a:endParaRPr lang="pt-BR" sz="2800" dirty="0"/>
          </a:p>
        </p:txBody>
      </p:sp>
      <p:sp>
        <p:nvSpPr>
          <p:cNvPr id="3" name="Retângulo 2"/>
          <p:cNvSpPr/>
          <p:nvPr/>
        </p:nvSpPr>
        <p:spPr>
          <a:xfrm>
            <a:off x="1465794" y="1148834"/>
            <a:ext cx="1082348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3800" b="1" dirty="0"/>
              <a:t>4</a:t>
            </a:r>
            <a:endParaRPr lang="pt-BR" sz="6600" dirty="0"/>
          </a:p>
        </p:txBody>
      </p:sp>
      <p:sp>
        <p:nvSpPr>
          <p:cNvPr id="10" name="Retângulo 9"/>
          <p:cNvSpPr/>
          <p:nvPr/>
        </p:nvSpPr>
        <p:spPr>
          <a:xfrm>
            <a:off x="9966175" y="5990645"/>
            <a:ext cx="1989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/>
              <a:t> Fonte: THE, 2022; RUF, 2021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2324735" y="1623198"/>
            <a:ext cx="3706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/>
              <a:t>ª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430112" y="3814219"/>
            <a:ext cx="329872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>
                <a:solidFill>
                  <a:schemeClr val="bg1"/>
                </a:solidFill>
              </a:rPr>
              <a:t>MELHORES</a:t>
            </a:r>
          </a:p>
          <a:p>
            <a:pPr algn="ctr"/>
            <a:r>
              <a:rPr lang="pt-BR" sz="3600" b="1" dirty="0">
                <a:solidFill>
                  <a:schemeClr val="bg1"/>
                </a:solidFill>
              </a:rPr>
              <a:t>UNIVERSIDADES</a:t>
            </a:r>
          </a:p>
          <a:p>
            <a:pPr algn="ctr"/>
            <a:r>
              <a:rPr lang="pt-BR" sz="3600" b="1" dirty="0">
                <a:solidFill>
                  <a:srgbClr val="FFCC00"/>
                </a:solidFill>
              </a:rPr>
              <a:t>FEDERAIS</a:t>
            </a:r>
          </a:p>
        </p:txBody>
      </p:sp>
      <p:sp>
        <p:nvSpPr>
          <p:cNvPr id="17" name="Retângulo 16"/>
          <p:cNvSpPr/>
          <p:nvPr/>
        </p:nvSpPr>
        <p:spPr>
          <a:xfrm rot="16200000">
            <a:off x="4294316" y="2370705"/>
            <a:ext cx="3433311" cy="38227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6600" b="1" dirty="0">
              <a:solidFill>
                <a:schemeClr val="bg1"/>
              </a:solidFill>
            </a:endParaRPr>
          </a:p>
        </p:txBody>
      </p:sp>
      <p:sp>
        <p:nvSpPr>
          <p:cNvPr id="18" name="Estrela de 5 pontas 17"/>
          <p:cNvSpPr/>
          <p:nvPr/>
        </p:nvSpPr>
        <p:spPr>
          <a:xfrm>
            <a:off x="4654878" y="739853"/>
            <a:ext cx="2799395" cy="2799395"/>
          </a:xfrm>
          <a:prstGeom prst="star5">
            <a:avLst>
              <a:gd name="adj" fmla="val 24843"/>
              <a:gd name="hf" fmla="val 105146"/>
              <a:gd name="vf" fmla="val 110557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5402795" y="1148835"/>
            <a:ext cx="1082348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3800" b="1" dirty="0"/>
              <a:t>6</a:t>
            </a:r>
            <a:endParaRPr lang="pt-BR" sz="6600" dirty="0"/>
          </a:p>
        </p:txBody>
      </p:sp>
      <p:sp>
        <p:nvSpPr>
          <p:cNvPr id="20" name="Retângulo 19"/>
          <p:cNvSpPr/>
          <p:nvPr/>
        </p:nvSpPr>
        <p:spPr>
          <a:xfrm>
            <a:off x="6261736" y="1623199"/>
            <a:ext cx="3706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/>
              <a:t>ª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4367113" y="3814220"/>
            <a:ext cx="329872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>
                <a:solidFill>
                  <a:schemeClr val="bg1"/>
                </a:solidFill>
              </a:rPr>
              <a:t>MELHORES</a:t>
            </a:r>
          </a:p>
          <a:p>
            <a:pPr algn="ctr"/>
            <a:r>
              <a:rPr lang="pt-BR" sz="3600" b="1" dirty="0">
                <a:solidFill>
                  <a:schemeClr val="bg1"/>
                </a:solidFill>
              </a:rPr>
              <a:t>UNIVERSIDADES</a:t>
            </a:r>
          </a:p>
          <a:p>
            <a:pPr algn="ctr"/>
            <a:r>
              <a:rPr lang="pt-BR" sz="3600" b="1" dirty="0">
                <a:solidFill>
                  <a:srgbClr val="FFCC00"/>
                </a:solidFill>
              </a:rPr>
              <a:t>BRASILEIRAS</a:t>
            </a:r>
          </a:p>
        </p:txBody>
      </p:sp>
      <p:sp>
        <p:nvSpPr>
          <p:cNvPr id="22" name="Retângulo 21"/>
          <p:cNvSpPr/>
          <p:nvPr/>
        </p:nvSpPr>
        <p:spPr>
          <a:xfrm rot="16200000">
            <a:off x="8256716" y="2370706"/>
            <a:ext cx="3433311" cy="38227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6600" b="1" dirty="0">
              <a:solidFill>
                <a:schemeClr val="bg1"/>
              </a:solidFill>
            </a:endParaRPr>
          </a:p>
        </p:txBody>
      </p:sp>
      <p:sp>
        <p:nvSpPr>
          <p:cNvPr id="23" name="Estrela de 5 pontas 22"/>
          <p:cNvSpPr/>
          <p:nvPr/>
        </p:nvSpPr>
        <p:spPr>
          <a:xfrm>
            <a:off x="8617278" y="739854"/>
            <a:ext cx="2799395" cy="2799395"/>
          </a:xfrm>
          <a:prstGeom prst="star5">
            <a:avLst>
              <a:gd name="adj" fmla="val 24843"/>
              <a:gd name="hf" fmla="val 105146"/>
              <a:gd name="vf" fmla="val 110557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9365195" y="1148836"/>
            <a:ext cx="1082348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3800" b="1" dirty="0"/>
              <a:t>6</a:t>
            </a:r>
            <a:endParaRPr lang="pt-BR" sz="6600" dirty="0"/>
          </a:p>
        </p:txBody>
      </p:sp>
      <p:sp>
        <p:nvSpPr>
          <p:cNvPr id="25" name="Retângulo 24"/>
          <p:cNvSpPr/>
          <p:nvPr/>
        </p:nvSpPr>
        <p:spPr>
          <a:xfrm>
            <a:off x="10224136" y="1623200"/>
            <a:ext cx="3706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/>
              <a:t>ª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8237469" y="3814221"/>
            <a:ext cx="3482813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>
                <a:solidFill>
                  <a:schemeClr val="bg1"/>
                </a:solidFill>
              </a:rPr>
              <a:t>MELHORES</a:t>
            </a:r>
          </a:p>
          <a:p>
            <a:pPr algn="ctr"/>
            <a:r>
              <a:rPr lang="pt-BR" sz="3600" b="1" dirty="0">
                <a:solidFill>
                  <a:schemeClr val="bg1"/>
                </a:solidFill>
              </a:rPr>
              <a:t>UNIVERSIDADES</a:t>
            </a:r>
          </a:p>
          <a:p>
            <a:pPr algn="ctr"/>
            <a:r>
              <a:rPr lang="pt-BR" sz="3600" b="1" dirty="0">
                <a:solidFill>
                  <a:srgbClr val="FFCC00"/>
                </a:solidFill>
              </a:rPr>
              <a:t>AMÉRICA LATINA</a:t>
            </a:r>
          </a:p>
        </p:txBody>
      </p:sp>
    </p:spTree>
    <p:extLst>
      <p:ext uri="{BB962C8B-B14F-4D97-AF65-F5344CB8AC3E}">
        <p14:creationId xmlns:p14="http://schemas.microsoft.com/office/powerpoint/2010/main" val="3995931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C67F41C-9439-EB9C-222A-F5E73351849D}"/>
              </a:ext>
            </a:extLst>
          </p:cNvPr>
          <p:cNvSpPr/>
          <p:nvPr/>
        </p:nvSpPr>
        <p:spPr>
          <a:xfrm>
            <a:off x="-1" y="254848"/>
            <a:ext cx="10239470" cy="76944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pt-BR" sz="4400" b="1" dirty="0"/>
              <a:t>..:: TÍTULO DO SLIDE</a:t>
            </a:r>
            <a:endParaRPr lang="pt-BR" sz="36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52319EA-44FA-7AC9-BA81-131D0B11E4E8}"/>
              </a:ext>
            </a:extLst>
          </p:cNvPr>
          <p:cNvSpPr txBox="1"/>
          <p:nvPr/>
        </p:nvSpPr>
        <p:spPr>
          <a:xfrm>
            <a:off x="133538" y="1499333"/>
            <a:ext cx="11475268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800" b="1" dirty="0">
                <a:solidFill>
                  <a:srgbClr val="2F559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DESTAQUE DE TEXTO</a:t>
            </a:r>
            <a:endParaRPr lang="pt-BR" sz="3600" dirty="0">
              <a:solidFill>
                <a:srgbClr val="2F559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CORPO DE TEXTO COM ITEM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11EDFC4-C8DA-4987-B119-87EDAC8CF3F0}"/>
              </a:ext>
            </a:extLst>
          </p:cNvPr>
          <p:cNvSpPr txBox="1"/>
          <p:nvPr/>
        </p:nvSpPr>
        <p:spPr>
          <a:xfrm>
            <a:off x="3852250" y="1037668"/>
            <a:ext cx="4304922" cy="461665"/>
          </a:xfrm>
          <a:prstGeom prst="rect">
            <a:avLst/>
          </a:prstGeom>
          <a:solidFill>
            <a:srgbClr val="FFCC00"/>
          </a:solidFill>
        </p:spPr>
        <p:txBody>
          <a:bodyPr wrap="square">
            <a:spAutoFit/>
          </a:bodyPr>
          <a:lstStyle/>
          <a:p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CATEGORIA DE INFORMAÇÃO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827170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902785" y="2034457"/>
            <a:ext cx="6386430" cy="212365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pt-BR" sz="4400" b="1" dirty="0"/>
              <a:t>BASE DE TROCA DE CAPÍTULO OU CATEGORIAS DOS SLIDES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272250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05803" y="1286311"/>
            <a:ext cx="638643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dirty="0">
                <a:latin typeface="+mn-lt"/>
              </a:rPr>
              <a:t>EVITAR UTILIZAR CORES, TONS E TEMPERATURAS  QUE FUJAM DAS CORES </a:t>
            </a:r>
            <a:r>
              <a:rPr lang="pt-BR" sz="4400" b="1" dirty="0">
                <a:solidFill>
                  <a:srgbClr val="2F5597"/>
                </a:solidFill>
                <a:latin typeface="+mn-lt"/>
              </a:rPr>
              <a:t>AZUL (#2F5597)</a:t>
            </a:r>
            <a:r>
              <a:rPr lang="pt-BR" sz="4400" b="1" dirty="0">
                <a:latin typeface="+mn-lt"/>
              </a:rPr>
              <a:t>, </a:t>
            </a:r>
            <a:r>
              <a:rPr lang="pt-BR" sz="4400" b="1" dirty="0">
                <a:solidFill>
                  <a:srgbClr val="FFCC00"/>
                </a:solidFill>
                <a:latin typeface="+mn-lt"/>
              </a:rPr>
              <a:t>AMARELO (#FFCC00)</a:t>
            </a:r>
            <a:r>
              <a:rPr lang="pt-BR" sz="4400" b="1" dirty="0">
                <a:latin typeface="+mn-lt"/>
              </a:rPr>
              <a:t>, </a:t>
            </a:r>
            <a:r>
              <a:rPr lang="pt-BR" sz="44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CINZAS(#7F7F7F)</a:t>
            </a:r>
            <a:r>
              <a:rPr lang="pt-BR" sz="4400" b="1" dirty="0">
                <a:latin typeface="+mn-lt"/>
              </a:rPr>
              <a:t> E PRETO.</a:t>
            </a:r>
            <a:endParaRPr lang="pt-BR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46248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100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VITOR GERMANO BORTOLINI GIONGO</dc:creator>
  <cp:lastModifiedBy>VITOR GERMANO BORTOLINI GIONGO</cp:lastModifiedBy>
  <cp:revision>85</cp:revision>
  <dcterms:created xsi:type="dcterms:W3CDTF">2023-06-14T00:43:59Z</dcterms:created>
  <dcterms:modified xsi:type="dcterms:W3CDTF">2024-09-09T12:44:45Z</dcterms:modified>
</cp:coreProperties>
</file>