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78000" y="2501280"/>
            <a:ext cx="680364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78000" y="5740560"/>
            <a:ext cx="680364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78000" y="250128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864240" y="250128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78000" y="574056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864240" y="574056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78000" y="2501280"/>
            <a:ext cx="219060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6000"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678400" y="2501280"/>
            <a:ext cx="219060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6000"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979160" y="2501280"/>
            <a:ext cx="219060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6000"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78000" y="5740560"/>
            <a:ext cx="219060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6000"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678400" y="5740560"/>
            <a:ext cx="219060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6000"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979160" y="5740560"/>
            <a:ext cx="219060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6000"/>
          </a:bodyPr>
          <a:p>
            <a:endParaRPr b="0" lang="pt-BR" sz="603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8000" y="2501280"/>
            <a:ext cx="6803640" cy="620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8000" y="2501280"/>
            <a:ext cx="6803640" cy="620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78000" y="2501280"/>
            <a:ext cx="3319920" cy="620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864240" y="2501280"/>
            <a:ext cx="3319920" cy="620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8000" y="425880"/>
            <a:ext cx="6803640" cy="82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8000" y="250128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4240" y="2501280"/>
            <a:ext cx="3319920" cy="620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78000" y="574056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8000" y="2501280"/>
            <a:ext cx="3319920" cy="620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4240" y="250128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864240" y="574056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8000" y="14184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829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8000" y="250128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864240" y="2501280"/>
            <a:ext cx="331992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78000" y="5740560"/>
            <a:ext cx="6803640" cy="295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603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8000" y="425880"/>
            <a:ext cx="680364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pt-BR" sz="8290" spc="-1" strike="noStrike">
                <a:latin typeface="Arial"/>
              </a:rPr>
              <a:t>Click to edit the title text format</a:t>
            </a:r>
            <a:endParaRPr b="0" lang="pt-BR" sz="829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78000" y="2501280"/>
            <a:ext cx="6803640" cy="620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marL="432000" indent="-324000">
              <a:spcBef>
                <a:spcPts val="26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6030" spc="-1" strike="noStrike">
                <a:latin typeface="Arial"/>
              </a:rPr>
              <a:t>Click to edit the outline text format</a:t>
            </a:r>
            <a:endParaRPr b="0" lang="pt-BR" sz="6030" spc="-1" strike="noStrike">
              <a:latin typeface="Arial"/>
            </a:endParaRPr>
          </a:p>
          <a:p>
            <a:pPr lvl="1" marL="864000" indent="-324000">
              <a:spcBef>
                <a:spcPts val="2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5280" spc="-1" strike="noStrike">
                <a:latin typeface="Arial"/>
              </a:rPr>
              <a:t>Second Outline Level</a:t>
            </a:r>
            <a:endParaRPr b="0" lang="pt-BR" sz="5280" spc="-1" strike="noStrike">
              <a:latin typeface="Arial"/>
            </a:endParaRPr>
          </a:p>
          <a:p>
            <a:pPr lvl="2" marL="1296000" indent="-288000">
              <a:spcBef>
                <a:spcPts val="15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4520" spc="-1" strike="noStrike">
                <a:latin typeface="Arial"/>
              </a:rPr>
              <a:t>Third Outline Level</a:t>
            </a:r>
            <a:endParaRPr b="0" lang="pt-BR" sz="4520" spc="-1" strike="noStrike">
              <a:latin typeface="Arial"/>
            </a:endParaRPr>
          </a:p>
          <a:p>
            <a:pPr lvl="3" marL="1728000" indent="-216000">
              <a:spcBef>
                <a:spcPts val="1063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3770" spc="-1" strike="noStrike">
                <a:latin typeface="Arial"/>
              </a:rPr>
              <a:t>Fourth Outline Level</a:t>
            </a:r>
            <a:endParaRPr b="0" lang="pt-BR" sz="3770" spc="-1" strike="noStrike">
              <a:latin typeface="Arial"/>
            </a:endParaRPr>
          </a:p>
          <a:p>
            <a:pPr lvl="4" marL="2160000" indent="-216000">
              <a:spcBef>
                <a:spcPts val="53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770" spc="-1" strike="noStrike">
                <a:latin typeface="Arial"/>
              </a:rPr>
              <a:t>Fifth Outline Level</a:t>
            </a:r>
            <a:endParaRPr b="0" lang="pt-BR" sz="3770" spc="-1" strike="noStrike">
              <a:latin typeface="Arial"/>
            </a:endParaRPr>
          </a:p>
          <a:p>
            <a:pPr lvl="5" marL="2592000" indent="-216000">
              <a:spcBef>
                <a:spcPts val="53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770" spc="-1" strike="noStrike">
                <a:latin typeface="Arial"/>
              </a:rPr>
              <a:t>Sixth Outline Level</a:t>
            </a:r>
            <a:endParaRPr b="0" lang="pt-BR" sz="3770" spc="-1" strike="noStrike">
              <a:latin typeface="Arial"/>
            </a:endParaRPr>
          </a:p>
          <a:p>
            <a:pPr lvl="6" marL="3024000" indent="-216000">
              <a:spcBef>
                <a:spcPts val="53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770" spc="-1" strike="noStrike">
                <a:latin typeface="Arial"/>
              </a:rPr>
              <a:t>Seventh Outline Level</a:t>
            </a:r>
            <a:endParaRPr b="0" lang="pt-BR" sz="377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78000" y="9739800"/>
            <a:ext cx="1761120" cy="73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pt-BR" sz="1400" spc="-1" strike="noStrike">
                <a:latin typeface="Times New Roman"/>
              </a:rPr>
              <a:t>&lt;date/time&gt;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585160" y="9739800"/>
            <a:ext cx="2396160" cy="73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ctr"/>
            <a:r>
              <a:rPr b="0" lang="pt-BR" sz="1400" spc="-1" strike="noStrike">
                <a:latin typeface="Times New Roman"/>
              </a:rPr>
              <a:t>&lt;footer&gt;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5420160" y="9739800"/>
            <a:ext cx="1761120" cy="73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fld id="{691933DD-C801-4EFA-8477-D7114A1B1D97}" type="slidenum">
              <a:rPr b="0" lang="pt-BR" sz="1400" spc="-1" strike="noStrike">
                <a:latin typeface="Times New Roman"/>
              </a:rPr>
              <a:t>&lt;number&gt;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"/>
          <p:cNvSpPr txBox="1"/>
          <p:nvPr/>
        </p:nvSpPr>
        <p:spPr>
          <a:xfrm>
            <a:off x="16200" y="0"/>
            <a:ext cx="7543800" cy="10692000"/>
          </a:xfrm>
          <a:prstGeom prst="rect">
            <a:avLst/>
          </a:prstGeom>
          <a:blipFill rotWithShape="0">
            <a:blip r:embed="rId1"/>
            <a:stretch/>
          </a:blip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pPr algn="ctr"/>
            <a:r>
              <a:rPr b="0" lang="pt-BR" sz="1800" spc="-1" strike="noStrike">
                <a:latin typeface="Arial"/>
              </a:rPr>
              <a:t> </a:t>
            </a:r>
            <a:endParaRPr b="0" lang="pt-BR" sz="1800" spc="-1" strike="noStrike">
              <a:latin typeface="Arial"/>
            </a:endParaRPr>
          </a:p>
          <a:p>
            <a:pPr algn="ctr"/>
            <a:endParaRPr b="0" lang="pt-BR" sz="1800" spc="-1" strike="noStrike">
              <a:latin typeface="Arial"/>
            </a:endParaRPr>
          </a:p>
          <a:p>
            <a:pPr algn="ctr"/>
            <a:endParaRPr b="0" lang="pt-BR" sz="1800" spc="-1" strike="noStrike">
              <a:latin typeface="Arial"/>
            </a:endParaRPr>
          </a:p>
          <a:p>
            <a:pPr algn="ctr"/>
            <a:endParaRPr b="0" lang="pt-BR" sz="1800" spc="-1" strike="noStrike">
              <a:latin typeface="Arial"/>
            </a:endParaRPr>
          </a:p>
          <a:p>
            <a:pPr algn="ctr"/>
            <a:endParaRPr b="0" lang="pt-BR" sz="1800" spc="-1" strike="noStrike">
              <a:latin typeface="Arial"/>
            </a:endParaRPr>
          </a:p>
          <a:p>
            <a:pPr algn="ctr"/>
            <a:endParaRPr b="0" lang="pt-BR" sz="1800" spc="-1" strike="noStrike">
              <a:latin typeface="Arial"/>
            </a:endParaRPr>
          </a:p>
        </p:txBody>
      </p:sp>
      <p:pic>
        <p:nvPicPr>
          <p:cNvPr id="42" name="" descr=""/>
          <p:cNvPicPr/>
          <p:nvPr/>
        </p:nvPicPr>
        <p:blipFill>
          <a:blip r:embed="rId2"/>
          <a:srcRect l="52088" t="0" r="15966" b="0"/>
          <a:stretch/>
        </p:blipFill>
        <p:spPr>
          <a:xfrm>
            <a:off x="3420000" y="3736080"/>
            <a:ext cx="4139640" cy="6955920"/>
          </a:xfrm>
          <a:prstGeom prst="rect">
            <a:avLst/>
          </a:prstGeom>
          <a:ln w="0">
            <a:noFill/>
          </a:ln>
        </p:spPr>
      </p:pic>
      <p:sp>
        <p:nvSpPr>
          <p:cNvPr id="43" name=""/>
          <p:cNvSpPr txBox="1"/>
          <p:nvPr/>
        </p:nvSpPr>
        <p:spPr>
          <a:xfrm>
            <a:off x="377280" y="1909800"/>
            <a:ext cx="6822720" cy="2323080"/>
          </a:xfrm>
          <a:prstGeom prst="rect">
            <a:avLst/>
          </a:prstGeom>
          <a:blipFill rotWithShape="0">
            <a:blip r:embed="rId3"/>
            <a:stretch/>
          </a:blip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pPr algn="ctr"/>
            <a:r>
              <a:rPr b="0" lang="pt-BR" sz="2400" spc="-1" strike="noStrike">
                <a:solidFill>
                  <a:srgbClr val="2a6099"/>
                </a:solidFill>
                <a:latin typeface="Arial"/>
              </a:rPr>
              <a:t>Título da Dissertação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44" name=""/>
          <p:cNvSpPr txBox="1"/>
          <p:nvPr/>
        </p:nvSpPr>
        <p:spPr>
          <a:xfrm>
            <a:off x="1530000" y="0"/>
            <a:ext cx="4500000" cy="2930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pt-BR" sz="9600" spc="-1" strike="noStrike">
                <a:solidFill>
                  <a:srgbClr val="ffffff"/>
                </a:solidFill>
                <a:latin typeface="Berlin Sans FB Demi"/>
              </a:rPr>
              <a:t>Convite</a:t>
            </a:r>
            <a:endParaRPr b="0" lang="pt-BR" sz="9600" spc="-1" strike="noStrike">
              <a:latin typeface="Arial"/>
            </a:endParaRPr>
          </a:p>
        </p:txBody>
      </p:sp>
      <p:sp>
        <p:nvSpPr>
          <p:cNvPr id="45" name=""/>
          <p:cNvSpPr txBox="1"/>
          <p:nvPr/>
        </p:nvSpPr>
        <p:spPr>
          <a:xfrm>
            <a:off x="450000" y="1260000"/>
            <a:ext cx="6660000" cy="1334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/>
            <a:r>
              <a:rPr b="0" lang="pt-BR" sz="4000" spc="-1" strike="noStrike">
                <a:solidFill>
                  <a:srgbClr val="ffffff"/>
                </a:solidFill>
                <a:latin typeface="Bahnschrift Condensed"/>
              </a:rPr>
              <a:t>Defesa de Dissertação </a:t>
            </a:r>
            <a:r>
              <a:rPr b="0" lang="pt-BR" sz="4400" spc="-1" strike="noStrike">
                <a:solidFill>
                  <a:srgbClr val="ffffff"/>
                </a:solidFill>
                <a:latin typeface="Bahnschrift Condensed"/>
              </a:rPr>
              <a:t>de</a:t>
            </a:r>
            <a:r>
              <a:rPr b="0" lang="pt-BR" sz="4000" spc="-1" strike="noStrike">
                <a:solidFill>
                  <a:srgbClr val="ffffff"/>
                </a:solidFill>
                <a:latin typeface="Bahnschrift Condensed"/>
              </a:rPr>
              <a:t> Mestrado</a:t>
            </a:r>
            <a:endParaRPr b="0" lang="pt-BR" sz="4000" spc="-1" strike="noStrike">
              <a:latin typeface="Arial"/>
            </a:endParaRPr>
          </a:p>
        </p:txBody>
      </p:sp>
      <p:pic>
        <p:nvPicPr>
          <p:cNvPr id="46" name="" descr=""/>
          <p:cNvPicPr/>
          <p:nvPr/>
        </p:nvPicPr>
        <p:blipFill>
          <a:blip r:embed="rId4"/>
          <a:srcRect l="10220" t="0" r="10554" b="0"/>
          <a:stretch/>
        </p:blipFill>
        <p:spPr>
          <a:xfrm>
            <a:off x="0" y="9036000"/>
            <a:ext cx="2699640" cy="1656000"/>
          </a:xfrm>
          <a:prstGeom prst="rect">
            <a:avLst/>
          </a:prstGeom>
          <a:ln w="0">
            <a:noFill/>
          </a:ln>
        </p:spPr>
      </p:pic>
      <p:sp>
        <p:nvSpPr>
          <p:cNvPr id="47" name=""/>
          <p:cNvSpPr txBox="1"/>
          <p:nvPr/>
        </p:nvSpPr>
        <p:spPr>
          <a:xfrm>
            <a:off x="2712600" y="9000000"/>
            <a:ext cx="4853520" cy="1711800"/>
          </a:xfrm>
          <a:prstGeom prst="rect">
            <a:avLst/>
          </a:prstGeom>
          <a:blipFill rotWithShape="0">
            <a:blip r:embed="rId5"/>
            <a:srcRect l="0" t="0" r="3458" b="0"/>
            <a:stretch/>
          </a:blip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pPr algn="ctr"/>
            <a:r>
              <a:rPr b="0" lang="pt-BR" sz="2400" spc="-1" strike="noStrike">
                <a:solidFill>
                  <a:srgbClr val="2a6099"/>
                </a:solidFill>
                <a:latin typeface="Arial"/>
              </a:rPr>
              <a:t>Local:</a:t>
            </a:r>
            <a:br/>
            <a:r>
              <a:rPr b="0" lang="pt-BR" sz="2400" spc="-1" strike="noStrike">
                <a:solidFill>
                  <a:srgbClr val="2a6099"/>
                </a:solidFill>
                <a:latin typeface="Arial"/>
              </a:rPr>
              <a:t>Data: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48" name=""/>
          <p:cNvSpPr txBox="1"/>
          <p:nvPr/>
        </p:nvSpPr>
        <p:spPr>
          <a:xfrm>
            <a:off x="957240" y="4232880"/>
            <a:ext cx="5645520" cy="760320"/>
          </a:xfrm>
          <a:prstGeom prst="rect">
            <a:avLst/>
          </a:prstGeom>
          <a:blipFill rotWithShape="0">
            <a:blip r:embed="rId6"/>
            <a:stretch/>
          </a:blip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pPr algn="ctr"/>
            <a:r>
              <a:rPr b="0" lang="pt-BR" sz="3600" spc="-1" strike="noStrike">
                <a:solidFill>
                  <a:srgbClr val="2a6099"/>
                </a:solidFill>
                <a:latin typeface="Berlin Sans FB"/>
              </a:rPr>
              <a:t>Nome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49" name=""/>
          <p:cNvSpPr txBox="1"/>
          <p:nvPr/>
        </p:nvSpPr>
        <p:spPr>
          <a:xfrm>
            <a:off x="282960" y="5163120"/>
            <a:ext cx="2849040" cy="71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pt-BR" sz="2400" spc="-1" strike="noStrike">
                <a:solidFill>
                  <a:srgbClr val="ffffff"/>
                </a:solidFill>
                <a:latin typeface="Berlin Sans FB Demi"/>
              </a:rPr>
              <a:t>Banca Examinadora</a:t>
            </a:r>
            <a:endParaRPr b="0" lang="pt-BR" sz="2400" spc="-1" strike="noStrike">
              <a:latin typeface="Noto Sans"/>
            </a:endParaRPr>
          </a:p>
        </p:txBody>
      </p:sp>
      <p:pic>
        <p:nvPicPr>
          <p:cNvPr id="50" name="" descr=""/>
          <p:cNvPicPr/>
          <p:nvPr/>
        </p:nvPicPr>
        <p:blipFill>
          <a:blip r:embed="rId7"/>
          <a:srcRect l="5745" t="0" r="0" b="0"/>
          <a:stretch/>
        </p:blipFill>
        <p:spPr>
          <a:xfrm>
            <a:off x="0" y="5544000"/>
            <a:ext cx="3348000" cy="3420000"/>
          </a:xfrm>
          <a:prstGeom prst="rect">
            <a:avLst/>
          </a:prstGeom>
          <a:ln w="0">
            <a:noFill/>
          </a:ln>
        </p:spPr>
      </p:pic>
      <p:sp>
        <p:nvSpPr>
          <p:cNvPr id="51" name=""/>
          <p:cNvSpPr txBox="1"/>
          <p:nvPr/>
        </p:nvSpPr>
        <p:spPr>
          <a:xfrm>
            <a:off x="180000" y="7020000"/>
            <a:ext cx="2520000" cy="461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pt-BR" sz="2000" spc="-1" strike="noStrike">
                <a:solidFill>
                  <a:srgbClr val="ffffff"/>
                </a:solidFill>
                <a:latin typeface="Arial"/>
              </a:rPr>
              <a:t>Professores da Banca</a:t>
            </a:r>
            <a:endParaRPr b="0" lang="pt-BR" sz="2000" spc="-1" strike="noStrike">
              <a:latin typeface="Noto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LibreOffice/7.2.1.2$Linux_X86_64 LibreOffice_project/20$Build-2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2023-06-30T09:39:45Z</dcterms:created>
  <dc:creator/>
  <dc:description/>
  <dc:language>en-US</dc:language>
  <cp:lastModifiedBy/>
  <dcterms:modified xsi:type="dcterms:W3CDTF">2023-06-30T10:06:05Z</dcterms:modified>
  <cp:revision>1</cp:revision>
  <dc:subject/>
  <dc:title/>
</cp:coreProperties>
</file>